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88" r:id="rId7"/>
    <p:sldId id="263" r:id="rId8"/>
    <p:sldId id="291" r:id="rId9"/>
    <p:sldId id="266" r:id="rId10"/>
    <p:sldId id="269" r:id="rId11"/>
    <p:sldId id="272" r:id="rId12"/>
    <p:sldId id="292" r:id="rId13"/>
    <p:sldId id="289" r:id="rId14"/>
    <p:sldId id="29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726"/>
  </p:normalViewPr>
  <p:slideViewPr>
    <p:cSldViewPr snapToGrid="0">
      <p:cViewPr varScale="1">
        <p:scale>
          <a:sx n="66" d="100"/>
          <a:sy n="66" d="100"/>
        </p:scale>
        <p:origin x="46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7432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489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5259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2400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3221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0361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745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2210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5200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985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5379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F5545-F677-514E-8896-3A769D1AFFF7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黒い背景と白い文字&#10;&#10;自動的に生成された説明">
            <a:extLst>
              <a:ext uri="{FF2B5EF4-FFF2-40B4-BE49-F238E27FC236}">
                <a16:creationId xmlns:a16="http://schemas.microsoft.com/office/drawing/2014/main" id="{73EF0036-742D-5BA7-DDC2-532B526C5B1C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6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791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19BB0F02-B394-2B79-8748-97515238B6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860898"/>
            <a:ext cx="9143999" cy="5136204"/>
          </a:xfrm>
        </p:spPr>
        <p:txBody>
          <a:bodyPr anchor="ctr" anchorCtr="1">
            <a:normAutofit/>
          </a:bodyPr>
          <a:lstStyle/>
          <a:p>
            <a:r>
              <a:rPr lang="ja-JP" altLang="en-US" sz="4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開会までしばしお待ちください</a:t>
            </a:r>
            <a:endParaRPr kumimoji="1" lang="ja-JP" altLang="en-US" sz="40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65075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3FF3E646-61CB-A3DA-1F41-6D6858F48B95}"/>
              </a:ext>
            </a:extLst>
          </p:cNvPr>
          <p:cNvSpPr txBox="1">
            <a:spLocks/>
          </p:cNvSpPr>
          <p:nvPr/>
        </p:nvSpPr>
        <p:spPr>
          <a:xfrm>
            <a:off x="768350" y="949113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謝辞</a:t>
            </a: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00F262D8-028E-8E2E-385B-D5BCF27AC303}"/>
              </a:ext>
            </a:extLst>
          </p:cNvPr>
          <p:cNvSpPr txBox="1">
            <a:spLocks/>
          </p:cNvSpPr>
          <p:nvPr/>
        </p:nvSpPr>
        <p:spPr>
          <a:xfrm>
            <a:off x="685800" y="2837596"/>
            <a:ext cx="7772400" cy="2874522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公益社団法人日本青年会議所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北陸信越地区新潟ブロック協議会　　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副会長　松井　淳也　君</a:t>
            </a:r>
          </a:p>
        </p:txBody>
      </p:sp>
    </p:spTree>
    <p:extLst>
      <p:ext uri="{BB962C8B-B14F-4D97-AF65-F5344CB8AC3E}">
        <p14:creationId xmlns:p14="http://schemas.microsoft.com/office/powerpoint/2010/main" val="16072892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3FF3E646-61CB-A3DA-1F41-6D6858F48B95}"/>
              </a:ext>
            </a:extLst>
          </p:cNvPr>
          <p:cNvSpPr txBox="1">
            <a:spLocks/>
          </p:cNvSpPr>
          <p:nvPr/>
        </p:nvSpPr>
        <p:spPr>
          <a:xfrm>
            <a:off x="768350" y="2298159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講師退場</a:t>
            </a: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36363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841F7A-374C-B48F-D83E-56B984AB7B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0377FF67-8EB5-8BC1-ADCE-798EF98CDE6F}"/>
              </a:ext>
            </a:extLst>
          </p:cNvPr>
          <p:cNvSpPr txBox="1">
            <a:spLocks/>
          </p:cNvSpPr>
          <p:nvPr/>
        </p:nvSpPr>
        <p:spPr>
          <a:xfrm>
            <a:off x="768350" y="2298159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アンケート</a:t>
            </a: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932602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848D5D-2CA5-8506-8449-B640F9F2A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25EE64F3-3938-9A83-3878-BD8499139FD4}"/>
              </a:ext>
            </a:extLst>
          </p:cNvPr>
          <p:cNvSpPr txBox="1">
            <a:spLocks/>
          </p:cNvSpPr>
          <p:nvPr/>
        </p:nvSpPr>
        <p:spPr>
          <a:xfrm>
            <a:off x="768350" y="2298159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閉会</a:t>
            </a: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362826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CA6A38-FCE8-3527-D2A9-A874AAE854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>
            <a:extLst>
              <a:ext uri="{FF2B5EF4-FFF2-40B4-BE49-F238E27FC236}">
                <a16:creationId xmlns:a16="http://schemas.microsoft.com/office/drawing/2014/main" id="{4008E9DF-4049-C7F9-505D-C01543D9FD9B}"/>
              </a:ext>
            </a:extLst>
          </p:cNvPr>
          <p:cNvSpPr txBox="1">
            <a:spLocks/>
          </p:cNvSpPr>
          <p:nvPr/>
        </p:nvSpPr>
        <p:spPr>
          <a:xfrm>
            <a:off x="685800" y="1361440"/>
            <a:ext cx="7772400" cy="4350678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この後、</a:t>
            </a:r>
            <a:r>
              <a:rPr lang="en-US" altLang="ja-JP" sz="4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13</a:t>
            </a:r>
            <a:r>
              <a:rPr lang="ja-JP" altLang="en-US" sz="4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時</a:t>
            </a:r>
            <a:r>
              <a:rPr lang="en-US" altLang="ja-JP" sz="4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45</a:t>
            </a:r>
            <a:r>
              <a:rPr lang="ja-JP" altLang="en-US" sz="4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分</a:t>
            </a: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より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4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同会場</a:t>
            </a: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にて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懇親会を開催いたします。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ご参加を予定の皆様はお時間までに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ご入場いただきますよう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お願い申し上げます。</a:t>
            </a:r>
          </a:p>
        </p:txBody>
      </p:sp>
    </p:spTree>
    <p:extLst>
      <p:ext uri="{BB962C8B-B14F-4D97-AF65-F5344CB8AC3E}">
        <p14:creationId xmlns:p14="http://schemas.microsoft.com/office/powerpoint/2010/main" val="2796895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>
            <a:extLst>
              <a:ext uri="{FF2B5EF4-FFF2-40B4-BE49-F238E27FC236}">
                <a16:creationId xmlns:a16="http://schemas.microsoft.com/office/drawing/2014/main" id="{8188C9E6-D4E7-2F5D-00AF-64426910ED6C}"/>
              </a:ext>
            </a:extLst>
          </p:cNvPr>
          <p:cNvSpPr txBox="1">
            <a:spLocks/>
          </p:cNvSpPr>
          <p:nvPr/>
        </p:nvSpPr>
        <p:spPr>
          <a:xfrm>
            <a:off x="685800" y="860898"/>
            <a:ext cx="7772400" cy="5136204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4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お願い</a:t>
            </a:r>
            <a:br>
              <a:rPr lang="ja-JP" altLang="en-US" sz="4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br>
              <a:rPr lang="ja-JP" altLang="en-US" sz="4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携帯電話の電源はお切りになるか</a:t>
            </a:r>
            <a:br>
              <a:rPr lang="ja-JP" altLang="en-US" sz="3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マナーモードに切り替えを</a:t>
            </a:r>
            <a:br>
              <a:rPr lang="ja-JP" altLang="en-US" sz="3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お願いいたします。</a:t>
            </a:r>
            <a:endParaRPr lang="en-US" altLang="ja-JP" sz="3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endParaRPr lang="en-US" altLang="ja-JP" sz="3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本日のセミナー内容は録画等を禁止とさせていただきます。</a:t>
            </a:r>
            <a:endParaRPr lang="en-US" altLang="ja-JP" sz="3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ご了承ください</a:t>
            </a:r>
            <a:endParaRPr lang="ja-JP" altLang="en-US" sz="40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50524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9B815026-A038-151A-D55F-7D0DA894DA89}"/>
              </a:ext>
            </a:extLst>
          </p:cNvPr>
          <p:cNvSpPr txBox="1">
            <a:spLocks/>
          </p:cNvSpPr>
          <p:nvPr/>
        </p:nvSpPr>
        <p:spPr>
          <a:xfrm>
            <a:off x="685800" y="860898"/>
            <a:ext cx="7772400" cy="5136204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開会</a:t>
            </a:r>
          </a:p>
        </p:txBody>
      </p:sp>
    </p:spTree>
    <p:extLst>
      <p:ext uri="{BB962C8B-B14F-4D97-AF65-F5344CB8AC3E}">
        <p14:creationId xmlns:p14="http://schemas.microsoft.com/office/powerpoint/2010/main" val="683994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1948C165-20BF-183F-3708-7D90D1D34292}"/>
              </a:ext>
            </a:extLst>
          </p:cNvPr>
          <p:cNvSpPr txBox="1">
            <a:spLocks/>
          </p:cNvSpPr>
          <p:nvPr/>
        </p:nvSpPr>
        <p:spPr>
          <a:xfrm>
            <a:off x="685800" y="860898"/>
            <a:ext cx="7772400" cy="5136204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ブロック会長挨拶</a:t>
            </a:r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endParaRPr lang="en-US" altLang="ja-JP" sz="40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公益社団法人日本青年会議所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北陸信越地区新潟ブロック協議会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会長　若桑　正樹　君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ja-JP" altLang="en-US" sz="40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8254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3FF3E646-61CB-A3DA-1F41-6D6858F48B95}"/>
              </a:ext>
            </a:extLst>
          </p:cNvPr>
          <p:cNvSpPr txBox="1">
            <a:spLocks/>
          </p:cNvSpPr>
          <p:nvPr/>
        </p:nvSpPr>
        <p:spPr>
          <a:xfrm>
            <a:off x="768350" y="949113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趣旨説明</a:t>
            </a: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00F262D8-028E-8E2E-385B-D5BCF27AC303}"/>
              </a:ext>
            </a:extLst>
          </p:cNvPr>
          <p:cNvSpPr txBox="1">
            <a:spLocks/>
          </p:cNvSpPr>
          <p:nvPr/>
        </p:nvSpPr>
        <p:spPr>
          <a:xfrm>
            <a:off x="685800" y="2837596"/>
            <a:ext cx="7772400" cy="2874522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公益社団法人日本青年会議所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北陸信越地区新潟ブロック協議会　　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こだまする未来創造委員会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委員長　田中　勇斗　君</a:t>
            </a:r>
          </a:p>
        </p:txBody>
      </p:sp>
    </p:spTree>
    <p:extLst>
      <p:ext uri="{BB962C8B-B14F-4D97-AF65-F5344CB8AC3E}">
        <p14:creationId xmlns:p14="http://schemas.microsoft.com/office/powerpoint/2010/main" val="287027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A7E1E2-EAA0-C2DC-5CC3-3908FC01C0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9C00D79B-925B-3752-959D-F181E0A42A79}"/>
              </a:ext>
            </a:extLst>
          </p:cNvPr>
          <p:cNvSpPr txBox="1">
            <a:spLocks/>
          </p:cNvSpPr>
          <p:nvPr/>
        </p:nvSpPr>
        <p:spPr>
          <a:xfrm>
            <a:off x="768350" y="2309734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講師入場</a:t>
            </a: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5852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ED8CEEE7-4B2D-E2DA-A48A-FF1396B4AD9E}"/>
              </a:ext>
            </a:extLst>
          </p:cNvPr>
          <p:cNvSpPr txBox="1">
            <a:spLocks/>
          </p:cNvSpPr>
          <p:nvPr/>
        </p:nvSpPr>
        <p:spPr>
          <a:xfrm>
            <a:off x="685800" y="860898"/>
            <a:ext cx="7772400" cy="5136204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講師紹介</a:t>
            </a:r>
          </a:p>
        </p:txBody>
      </p:sp>
    </p:spTree>
    <p:extLst>
      <p:ext uri="{BB962C8B-B14F-4D97-AF65-F5344CB8AC3E}">
        <p14:creationId xmlns:p14="http://schemas.microsoft.com/office/powerpoint/2010/main" val="1590603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4E261E-1DE9-D9E2-3417-F4A0C261E2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C1008DFC-20C4-2B05-D14A-887B40FED834}"/>
              </a:ext>
            </a:extLst>
          </p:cNvPr>
          <p:cNvSpPr txBox="1">
            <a:spLocks/>
          </p:cNvSpPr>
          <p:nvPr/>
        </p:nvSpPr>
        <p:spPr>
          <a:xfrm>
            <a:off x="685800" y="860898"/>
            <a:ext cx="7772400" cy="5136204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JCI-Achieve</a:t>
            </a:r>
          </a:p>
          <a:p>
            <a:pPr algn="ctr"/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受講</a:t>
            </a:r>
          </a:p>
        </p:txBody>
      </p:sp>
    </p:spTree>
    <p:extLst>
      <p:ext uri="{BB962C8B-B14F-4D97-AF65-F5344CB8AC3E}">
        <p14:creationId xmlns:p14="http://schemas.microsoft.com/office/powerpoint/2010/main" val="3980028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3FF3E646-61CB-A3DA-1F41-6D6858F48B95}"/>
              </a:ext>
            </a:extLst>
          </p:cNvPr>
          <p:cNvSpPr txBox="1">
            <a:spLocks/>
          </p:cNvSpPr>
          <p:nvPr/>
        </p:nvSpPr>
        <p:spPr>
          <a:xfrm>
            <a:off x="768350" y="2298159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質疑応答</a:t>
            </a:r>
          </a:p>
        </p:txBody>
      </p:sp>
    </p:spTree>
    <p:extLst>
      <p:ext uri="{BB962C8B-B14F-4D97-AF65-F5344CB8AC3E}">
        <p14:creationId xmlns:p14="http://schemas.microsoft.com/office/powerpoint/2010/main" val="2384290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177</TotalTime>
  <Words>148</Words>
  <Application>Microsoft Office PowerPoint</Application>
  <PresentationFormat>画面に合わせる (4:3)</PresentationFormat>
  <Paragraphs>39</Paragraphs>
  <Slides>14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9" baseType="lpstr">
      <vt:lpstr>ＭＳ 明朝</vt:lpstr>
      <vt:lpstr>Arial</vt:lpstr>
      <vt:lpstr>Calibri</vt:lpstr>
      <vt:lpstr>Calibri Light</vt:lpstr>
      <vt:lpstr>Office テーマ</vt:lpstr>
      <vt:lpstr>開会までしばしお待ちください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和弥 横山</dc:creator>
  <cp:lastModifiedBy>yuuto tanaka</cp:lastModifiedBy>
  <cp:revision>15</cp:revision>
  <dcterms:created xsi:type="dcterms:W3CDTF">2024-08-01T03:38:29Z</dcterms:created>
  <dcterms:modified xsi:type="dcterms:W3CDTF">2025-02-04T06:57:30Z</dcterms:modified>
</cp:coreProperties>
</file>