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25" autoAdjust="0"/>
    <p:restoredTop sz="94660"/>
  </p:normalViewPr>
  <p:slideViewPr>
    <p:cSldViewPr snapToGrid="0">
      <p:cViewPr varScale="1">
        <p:scale>
          <a:sx n="49" d="100"/>
          <a:sy n="49" d="100"/>
        </p:scale>
        <p:origin x="15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F61F-6E7F-48CC-9EEA-CBE1F8A849F4}" type="datetimeFigureOut">
              <a:rPr kumimoji="1" lang="ja-JP" altLang="en-US" smtClean="0"/>
              <a:t>2025/5/28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143C-B641-4B96-9C75-2608D598B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479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F61F-6E7F-48CC-9EEA-CBE1F8A849F4}" type="datetimeFigureOut">
              <a:rPr kumimoji="1" lang="ja-JP" altLang="en-US" smtClean="0"/>
              <a:t>2025/5/28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143C-B641-4B96-9C75-2608D598B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60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F61F-6E7F-48CC-9EEA-CBE1F8A849F4}" type="datetimeFigureOut">
              <a:rPr kumimoji="1" lang="ja-JP" altLang="en-US" smtClean="0"/>
              <a:t>2025/5/28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143C-B641-4B96-9C75-2608D598B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829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F61F-6E7F-48CC-9EEA-CBE1F8A849F4}" type="datetimeFigureOut">
              <a:rPr kumimoji="1" lang="ja-JP" altLang="en-US" smtClean="0"/>
              <a:t>2025/5/28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143C-B641-4B96-9C75-2608D598B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3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F61F-6E7F-48CC-9EEA-CBE1F8A849F4}" type="datetimeFigureOut">
              <a:rPr kumimoji="1" lang="ja-JP" altLang="en-US" smtClean="0"/>
              <a:t>2025/5/28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143C-B641-4B96-9C75-2608D598B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101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F61F-6E7F-48CC-9EEA-CBE1F8A849F4}" type="datetimeFigureOut">
              <a:rPr kumimoji="1" lang="ja-JP" altLang="en-US" smtClean="0"/>
              <a:t>2025/5/28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143C-B641-4B96-9C75-2608D598B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343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F61F-6E7F-48CC-9EEA-CBE1F8A849F4}" type="datetimeFigureOut">
              <a:rPr kumimoji="1" lang="ja-JP" altLang="en-US" smtClean="0"/>
              <a:t>2025/5/28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143C-B641-4B96-9C75-2608D598B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99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F61F-6E7F-48CC-9EEA-CBE1F8A849F4}" type="datetimeFigureOut">
              <a:rPr kumimoji="1" lang="ja-JP" altLang="en-US" smtClean="0"/>
              <a:t>2025/5/28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143C-B641-4B96-9C75-2608D598B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6488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F61F-6E7F-48CC-9EEA-CBE1F8A849F4}" type="datetimeFigureOut">
              <a:rPr kumimoji="1" lang="ja-JP" altLang="en-US" smtClean="0"/>
              <a:t>2025/5/28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143C-B641-4B96-9C75-2608D598B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091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F61F-6E7F-48CC-9EEA-CBE1F8A849F4}" type="datetimeFigureOut">
              <a:rPr kumimoji="1" lang="ja-JP" altLang="en-US" smtClean="0"/>
              <a:t>2025/5/28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143C-B641-4B96-9C75-2608D598B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9907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3F61F-6E7F-48CC-9EEA-CBE1F8A849F4}" type="datetimeFigureOut">
              <a:rPr kumimoji="1" lang="ja-JP" altLang="en-US" smtClean="0"/>
              <a:t>2025/5/28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143C-B641-4B96-9C75-2608D598B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759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3F61F-6E7F-48CC-9EEA-CBE1F8A849F4}" type="datetimeFigureOut">
              <a:rPr kumimoji="1" lang="ja-JP" altLang="en-US" smtClean="0"/>
              <a:t>2025/5/28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3143C-B641-4B96-9C75-2608D598B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65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3FF217E-6D6C-2C6A-4332-EE7627E5AFC6}"/>
              </a:ext>
            </a:extLst>
          </p:cNvPr>
          <p:cNvSpPr txBox="1"/>
          <p:nvPr/>
        </p:nvSpPr>
        <p:spPr>
          <a:xfrm>
            <a:off x="3618638" y="613064"/>
            <a:ext cx="2930674" cy="8328314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en-US" altLang="ja-JP" sz="4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JC</a:t>
            </a:r>
            <a:r>
              <a:rPr kumimoji="1" lang="ja-JP" altLang="en-US" sz="4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プログラム</a:t>
            </a:r>
            <a:endParaRPr kumimoji="1" lang="en-US" altLang="ja-JP" sz="4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4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スピーチ　</a:t>
            </a:r>
            <a:r>
              <a:rPr kumimoji="1" lang="ja-JP" altLang="en-US" sz="5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トレーナー</a:t>
            </a:r>
            <a:endParaRPr kumimoji="1" lang="en-US" altLang="ja-JP" sz="5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 sz="8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04563E4-7029-9E06-0C30-4999DEF901A2}"/>
              </a:ext>
            </a:extLst>
          </p:cNvPr>
          <p:cNvSpPr txBox="1"/>
          <p:nvPr/>
        </p:nvSpPr>
        <p:spPr>
          <a:xfrm>
            <a:off x="2659558" y="613064"/>
            <a:ext cx="1538883" cy="87647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8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小倉　</a:t>
            </a:r>
            <a:r>
              <a:rPr lang="ja-JP" altLang="en-US" sz="8800" b="0" i="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崇徳</a:t>
            </a:r>
            <a:r>
              <a:rPr kumimoji="1" lang="ja-JP" altLang="en-US" sz="8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様</a:t>
            </a:r>
          </a:p>
        </p:txBody>
      </p:sp>
    </p:spTree>
    <p:extLst>
      <p:ext uri="{BB962C8B-B14F-4D97-AF65-F5344CB8AC3E}">
        <p14:creationId xmlns:p14="http://schemas.microsoft.com/office/powerpoint/2010/main" val="4125585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307</TotalTime>
  <Words>8</Words>
  <Application>Microsoft Office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正樹 若桑</dc:creator>
  <cp:lastModifiedBy>yuuto tanaka</cp:lastModifiedBy>
  <cp:revision>20</cp:revision>
  <dcterms:created xsi:type="dcterms:W3CDTF">2023-11-02T13:21:06Z</dcterms:created>
  <dcterms:modified xsi:type="dcterms:W3CDTF">2025-05-27T19:50:28Z</dcterms:modified>
</cp:coreProperties>
</file>