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58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940D79-37D7-BA62-7738-C3FB330E0F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A2CF2A-1D01-81DF-D3B3-58C22632A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1083C3-2FF6-1D01-CB44-CCB3E665A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C3ED5A-E5A4-F02D-417A-45410F513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B3092-1246-38C4-204B-38E5D869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645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00562A-1C74-1E42-3A97-15DDF064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DDC7E9A-5599-341E-D8E0-FDA999B40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B20FD9-06FF-2329-9868-6F17735D2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DE8E19-0A1B-32D6-4EC8-E021A9CD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A8B9A5-F93B-FDA9-33AE-DE4CBB0E1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26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34682C-2BE6-8801-B7DB-5EE64509BD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6788C8-4E2E-5A91-D76A-2DE72ECA2F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A41748-B9C9-3CAC-35AD-7BFBB407D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EDEB99-5613-7940-9363-EE070247C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ACFD6D-83AC-C35F-CB65-5485DC4F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91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5937AB-F508-35FC-6D4D-CD688AC45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7D3FE4-DACB-7951-3E6F-7ADC67447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33CC4F-BEC4-959B-E5F4-E6062F4CD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D4EC8B-8B16-5D2A-982C-38B66B488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D06E7E-D675-1FEB-795B-AC89BC2D6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69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A01B19-7A14-D8B7-3715-3C3593F9C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62FEFA-221F-CA89-401B-6A56E2430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23726A-9983-FED9-71BB-92104D056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076571-5B93-6EC8-4F60-2D8F4621D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AB8C09-E107-887C-713A-4A00D2F3A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61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87215-C798-375B-C7CA-CE39DA98F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1E5F57-5911-4EA1-5A70-B2B7F26686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F3C4B5-B2D4-DA52-929B-E96B91902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DBB1BC-6054-0F92-184A-A9FD167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E47C63-9D53-2CC5-2339-AAF0628CF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CDE10F-B44A-7BB3-7CC9-AE7234187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34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C9CE4-7213-82ED-AE75-99218F1D2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34766E-ECED-9F59-B4FA-AE232A6F8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D443F7-D0AA-5BBB-E8CE-F3F80D194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2A1199-BADF-10A7-5714-F4AEB1EA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44CA230-4071-3354-9FB1-4CD3DF2A1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5EF674-A2DF-2BF4-07AC-7E354B6AE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98C8F2F-9158-6AE1-4F6D-C8E476B5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63C066-5437-71E3-D695-CC40AE26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51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F1FA9-4364-9614-454C-0B3A8D43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95F7B8-E696-6EEC-9440-76EC4C040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2E63DA0-897F-8B23-4065-591638349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7F0B7C-2163-04A6-45C8-303B54F03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0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D502C32-C906-4EC3-AB4A-AD959C530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85F81C-52E2-65A8-EBDE-196C91AD9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56417C-2E66-4993-1C42-314C80DC3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11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08B5ED-5BF5-117B-82E7-9DF88A7C2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58D66F-1508-4549-EF78-CA9286BA3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94142F-1D0A-385A-1C5E-35819450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0A0C2B-0F6D-5C3C-7A55-37EC61805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0A1AB4-CB73-0230-86F6-CE0CFA0FD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C8FD187-D495-0180-ED45-285FF6E89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11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C26CD-7F21-A63A-BF04-AC9F9C765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57BD02-9974-8456-0BA6-465097D9F4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332EBD-7414-8D7A-B393-DCA906303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4CEF68-20F6-5613-A7AB-9CECB217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26BA38-E8BE-829F-B278-B9DD736E1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08D014-2E96-06E5-F401-BADE67D1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46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161842-6F30-3354-6D3F-40AA6D82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97F218-97DB-D871-11B3-F4FD99D6E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BF8FBA-252C-0603-F078-BDEF8EAC6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4CB3D-AC2B-402B-880B-6841C94344A3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58BEB1-F117-C24F-0026-741DE54E0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9787C4-2641-8BD4-A617-4CCA5876C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EE779-2D53-4B7D-878C-CE192DD668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99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A4A85B4-68B3-06A1-D74C-C093AF581A22}"/>
              </a:ext>
            </a:extLst>
          </p:cNvPr>
          <p:cNvSpPr/>
          <p:nvPr/>
        </p:nvSpPr>
        <p:spPr>
          <a:xfrm>
            <a:off x="4619064" y="282388"/>
            <a:ext cx="2953871" cy="618565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懇親会　会場写真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5A9D03D-DF88-5453-0671-B65536A06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11" y="4168588"/>
            <a:ext cx="3773109" cy="240702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A12F301-68C1-E2AC-AF43-367A2A926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106" y="971550"/>
            <a:ext cx="5065060" cy="299197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4288B6E-86E9-2E8C-AB02-738E03EC3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2" y="1485900"/>
            <a:ext cx="3773109" cy="2407024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A9F37A6-E864-F9AA-A9B9-16F6A9C331AF}"/>
              </a:ext>
            </a:extLst>
          </p:cNvPr>
          <p:cNvSpPr/>
          <p:nvPr/>
        </p:nvSpPr>
        <p:spPr>
          <a:xfrm>
            <a:off x="295834" y="3644153"/>
            <a:ext cx="2380129" cy="48409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晴天時の会場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2F7CA4E-4116-2B7A-8CA8-9181361CACA5}"/>
              </a:ext>
            </a:extLst>
          </p:cNvPr>
          <p:cNvSpPr/>
          <p:nvPr/>
        </p:nvSpPr>
        <p:spPr>
          <a:xfrm>
            <a:off x="8966527" y="3644153"/>
            <a:ext cx="2380129" cy="48409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/>
                </a:solidFill>
              </a:rPr>
              <a:t>雨天時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の会場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968E387-4CF7-C22B-6616-6E084BD8F514}"/>
              </a:ext>
            </a:extLst>
          </p:cNvPr>
          <p:cNvSpPr/>
          <p:nvPr/>
        </p:nvSpPr>
        <p:spPr>
          <a:xfrm>
            <a:off x="3975846" y="6194612"/>
            <a:ext cx="2380129" cy="48409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/>
                </a:solidFill>
              </a:rPr>
              <a:t>雨天時の調理場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128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yuuto tanaka</dc:creator>
  <cp:lastModifiedBy>yuuto tanaka</cp:lastModifiedBy>
  <cp:revision>2</cp:revision>
  <dcterms:created xsi:type="dcterms:W3CDTF">2025-06-23T15:32:01Z</dcterms:created>
  <dcterms:modified xsi:type="dcterms:W3CDTF">2025-06-23T15:34:05Z</dcterms:modified>
</cp:coreProperties>
</file>