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216741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2" autoAdjust="0"/>
    <p:restoredTop sz="94660"/>
  </p:normalViewPr>
  <p:slideViewPr>
    <p:cSldViewPr snapToGrid="0">
      <p:cViewPr>
        <p:scale>
          <a:sx n="50" d="100"/>
          <a:sy n="50" d="100"/>
        </p:scale>
        <p:origin x="346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547135"/>
            <a:ext cx="10363200" cy="7545811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383941"/>
            <a:ext cx="9144000" cy="5232898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88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107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1153947"/>
            <a:ext cx="2628900" cy="1836783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153947"/>
            <a:ext cx="7734300" cy="1836783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00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8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403489"/>
            <a:ext cx="10515600" cy="9015838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504620"/>
            <a:ext cx="10515600" cy="4741216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5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5769736"/>
            <a:ext cx="5181600" cy="137520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5769736"/>
            <a:ext cx="5181600" cy="137520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66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53952"/>
            <a:ext cx="10515600" cy="418933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5313176"/>
            <a:ext cx="5157787" cy="2603905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7917081"/>
            <a:ext cx="5157787" cy="1164483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5313176"/>
            <a:ext cx="5183188" cy="2603905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7917081"/>
            <a:ext cx="5183188" cy="1164483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6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666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582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44942"/>
            <a:ext cx="3932237" cy="505729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120679"/>
            <a:ext cx="6172200" cy="1540268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6502241"/>
            <a:ext cx="3932237" cy="1204620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62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44942"/>
            <a:ext cx="3932237" cy="505729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3120679"/>
            <a:ext cx="6172200" cy="1540268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6502241"/>
            <a:ext cx="3932237" cy="1204620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137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153952"/>
            <a:ext cx="10515600" cy="4189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5769736"/>
            <a:ext cx="10515600" cy="13752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20088720"/>
            <a:ext cx="27432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ACEAB-B4B9-40A8-8FE4-115C71E26565}" type="datetimeFigureOut">
              <a:rPr kumimoji="1" lang="ja-JP" altLang="en-US" smtClean="0"/>
              <a:t>2025/6/19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20088720"/>
            <a:ext cx="41148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20088720"/>
            <a:ext cx="27432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D5C56-267A-43F9-BBA7-4AA19F1581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13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453C711-0864-4AF3-0059-D08C2A713C4A}"/>
              </a:ext>
            </a:extLst>
          </p:cNvPr>
          <p:cNvSpPr/>
          <p:nvPr/>
        </p:nvSpPr>
        <p:spPr>
          <a:xfrm>
            <a:off x="736600" y="448865"/>
            <a:ext cx="107188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2025</a:t>
            </a:r>
            <a:r>
              <a:rPr kumimoji="1" lang="ja-JP" altLang="en-US" sz="40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　アカデミー事業　年間スケジュール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4EDD841-5983-6DC8-8111-97467468B9CE}"/>
              </a:ext>
            </a:extLst>
          </p:cNvPr>
          <p:cNvSpPr/>
          <p:nvPr/>
        </p:nvSpPr>
        <p:spPr>
          <a:xfrm>
            <a:off x="736600" y="1744979"/>
            <a:ext cx="10718800" cy="27127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月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日　新潟ブロックコンファレンス（セミナー）</a:t>
            </a:r>
            <a:endParaRPr kumimoji="1" lang="en-US" altLang="ja-JP" sz="3200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endParaRPr kumimoji="1" lang="en-US" altLang="ja-JP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会場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新潟グランドホテル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内容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セミナー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 　「</a:t>
            </a:r>
            <a:r>
              <a:rPr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JAYCEE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としての理念やビジョンを共通の価値観として認識する」</a:t>
            </a:r>
            <a:endParaRPr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講師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公益社団法人日本青年会議所　第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71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代会頭　中島　土　先輩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目的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JAYCEE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としての理念やビジョンを共通の価値観として認識すること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B73DAF9-0C1A-1AEC-A8F6-ED6F6AE40629}"/>
              </a:ext>
            </a:extLst>
          </p:cNvPr>
          <p:cNvSpPr/>
          <p:nvPr/>
        </p:nvSpPr>
        <p:spPr>
          <a:xfrm>
            <a:off x="736600" y="4909425"/>
            <a:ext cx="10718800" cy="27127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月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日　公開委員会「第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回　こだま塾」</a:t>
            </a:r>
            <a:endParaRPr kumimoji="1" lang="en-US" altLang="ja-JP" sz="3200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endParaRPr kumimoji="1" lang="en-US" altLang="ja-JP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会場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万代市民会館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内容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セミナー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 　「リーダーとして必要なこととは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」</a:t>
            </a:r>
            <a:endParaRPr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講師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新潟ブロック協議会　直前会長　井浦　義太　君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目的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lang="ja-JP" altLang="en-US" sz="2400" dirty="0"/>
              <a:t> 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リーダー論を学びアカデミー会員の資質向上を図る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721A424-BCBE-12C1-4A00-BFA407E724C0}"/>
              </a:ext>
            </a:extLst>
          </p:cNvPr>
          <p:cNvSpPr/>
          <p:nvPr/>
        </p:nvSpPr>
        <p:spPr>
          <a:xfrm>
            <a:off x="736600" y="8073871"/>
            <a:ext cx="10718800" cy="27127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月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25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日　「第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回　こだま塾」</a:t>
            </a:r>
            <a:endParaRPr kumimoji="1" lang="en-US" altLang="ja-JP" sz="3200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endParaRPr kumimoji="1" lang="en-US" altLang="ja-JP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会場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ミライエ長岡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内容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:JC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プログラム　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JCI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Achieve</a:t>
            </a: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 　「今後の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JC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を有意義なものとするために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」</a:t>
            </a:r>
            <a:endParaRPr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講師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 JCI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Achieve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トレーナー　竹村　祥吾　様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目的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:JC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活動を行う上で自分自身の目的に気づいてもらう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0BF3E86-F355-5F33-2C7A-A749346D6622}"/>
              </a:ext>
            </a:extLst>
          </p:cNvPr>
          <p:cNvSpPr/>
          <p:nvPr/>
        </p:nvSpPr>
        <p:spPr>
          <a:xfrm>
            <a:off x="736600" y="11246895"/>
            <a:ext cx="10718800" cy="27127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7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月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日　公開委員会「第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回　こだま塾」（予定）</a:t>
            </a:r>
            <a:endParaRPr kumimoji="1" lang="en-US" altLang="ja-JP" sz="3200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endParaRPr kumimoji="1" lang="en-US" altLang="ja-JP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会場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三条商工会議所会館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内容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:JC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セミナー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 　「自身の想いをカタチに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」</a:t>
            </a:r>
            <a:endParaRPr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講師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公益社団法人日本青年会議所　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2021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年度副会頭　佐藤　友哉　先輩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目的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lang="ja-JP" altLang="en-US" sz="2400" dirty="0"/>
              <a:t> 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事業構築を学びアカデミー会員の資質向上を図る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6CF6EC-BD9A-D4BF-7888-FE9D9A03902B}"/>
              </a:ext>
            </a:extLst>
          </p:cNvPr>
          <p:cNvSpPr/>
          <p:nvPr/>
        </p:nvSpPr>
        <p:spPr>
          <a:xfrm>
            <a:off x="736600" y="14411341"/>
            <a:ext cx="10718800" cy="31756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8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月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25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日　「第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回　こだま塾」（予定）</a:t>
            </a:r>
            <a:endParaRPr kumimoji="1" lang="en-US" altLang="ja-JP" sz="3200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endParaRPr kumimoji="1" lang="en-US" altLang="ja-JP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会場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堀之内公民館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内容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:JC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プログラム　スピーチ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 　「言葉が拓く未来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」</a:t>
            </a:r>
            <a:endParaRPr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講師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 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スピーチトレーナー　小倉　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崇徳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様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目的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自身の思考を明確かつ的確に伝える能力を養うことによってリーダーとしての　　　</a:t>
            </a:r>
            <a:endParaRPr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 資質を高める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D1F7E0E-910C-77BB-213A-33E212305CFE}"/>
              </a:ext>
            </a:extLst>
          </p:cNvPr>
          <p:cNvSpPr/>
          <p:nvPr/>
        </p:nvSpPr>
        <p:spPr>
          <a:xfrm>
            <a:off x="736600" y="18038686"/>
            <a:ext cx="10718800" cy="29620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10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月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18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日　第</a:t>
            </a:r>
            <a:r>
              <a:rPr kumimoji="1" lang="en-US" altLang="ja-JP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55</a:t>
            </a:r>
            <a:r>
              <a:rPr kumimoji="1" lang="ja-JP" altLang="en-US" sz="3200" b="1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回新潟ブロック大会（予定）</a:t>
            </a:r>
            <a:endParaRPr kumimoji="1" lang="en-US" altLang="ja-JP" sz="3200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endParaRPr kumimoji="1" lang="en-US" altLang="ja-JP" b="1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会場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白根学習会館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内容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:2025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年度アカデミー事業成果報告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目的</a:t>
            </a:r>
            <a:r>
              <a:rPr kumimoji="1"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</a:t>
            </a:r>
            <a:r>
              <a:rPr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アカデミー会員が</a:t>
            </a:r>
            <a:r>
              <a:rPr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年間学んできたものを成果物として発表し、アカデミー会</a:t>
            </a:r>
            <a:endParaRPr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 員の資質向上を図るとともに、</a:t>
            </a:r>
            <a:r>
              <a:rPr lang="en-US" altLang="ja-JP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JC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運動の意義をあらためて認識することで新潟　</a:t>
            </a:r>
            <a:endParaRPr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 </a:t>
            </a:r>
            <a:r>
              <a:rPr lang="ja-JP" altLang="en-US" sz="2400" b="1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ブロック協議会全体</a:t>
            </a:r>
            <a:r>
              <a:rPr lang="ja-JP" altLang="en-US" sz="24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の意識向上に繋げる</a:t>
            </a:r>
            <a:endParaRPr kumimoji="1" lang="en-US" altLang="ja-JP" sz="2400" b="1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1426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75</TotalTime>
  <Words>382</Words>
  <Application>Microsoft Office PowerPoint</Application>
  <PresentationFormat>ユーザー設定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Ｐ明朝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yuuto tanaka</dc:creator>
  <cp:lastModifiedBy>yuuto tanaka</cp:lastModifiedBy>
  <cp:revision>1</cp:revision>
  <dcterms:created xsi:type="dcterms:W3CDTF">2025-06-19T10:41:10Z</dcterms:created>
  <dcterms:modified xsi:type="dcterms:W3CDTF">2025-06-19T11:56:12Z</dcterms:modified>
</cp:coreProperties>
</file>