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60" r:id="rId1"/>
  </p:sldMasterIdLst>
  <p:sldIdLst>
    <p:sldId id="256" r:id="rId2"/>
  </p:sldIdLst>
  <p:sldSz cx="6858000" cy="9906000" type="A4"/>
  <p:notesSz cx="6858000" cy="9144000"/>
  <p:defaultTextStyle>
    <a:defPPr>
      <a:defRPr lang="en-US"/>
    </a:defPPr>
    <a:lvl1pPr marL="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4572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中間スタイル 2 - アクセント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73A0DAA-6AF3-43AB-8588-CEC1D06C72B9}" styleName="スタイル (中間) 2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dk1">
              <a:tint val="20000"/>
            </a:schemeClr>
          </a:solidFill>
        </a:fill>
      </a:tcStyle>
    </a:wholeTbl>
    <a:band1H>
      <a:tcStyle>
        <a:tcBdr/>
        <a:fill>
          <a:solidFill>
            <a:schemeClr val="dk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dk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dk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dk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dk1"/>
          </a:solidFill>
        </a:fill>
      </a:tcStyle>
    </a:firstRow>
  </a:tblStyle>
  <a:tblStyle styleId="{2D5ABB26-0587-4C30-8999-92F81FD0307C}" styleName="スタイルなし、表のグリッド線なし">
    <a:wholeTbl>
      <a:tcTxStyle>
        <a:fontRef idx="minor">
          <a:scrgbClr r="0" g="0" b="0"/>
        </a:fontRef>
        <a:schemeClr val="tx1"/>
      </a:tcTxStyle>
      <a:tcStyle>
        <a:tcBdr>
          <a:left>
            <a:ln>
              <a:noFill/>
            </a:ln>
          </a:left>
          <a:right>
            <a:ln>
              <a:noFill/>
            </a:ln>
          </a:right>
          <a:top>
            <a:ln>
              <a:noFill/>
            </a:ln>
          </a:top>
          <a:bottom>
            <a:ln>
              <a:noFill/>
            </a:ln>
          </a:bottom>
          <a:insideH>
            <a:ln>
              <a:noFill/>
            </a:ln>
          </a:insideH>
          <a:insideV>
            <a:ln>
              <a:noFill/>
            </a:ln>
          </a:insideV>
        </a:tcBdr>
        <a:fill>
          <a:noFill/>
        </a:fill>
      </a:tcStyle>
    </a:wholeTbl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 snapToGrid="0">
      <p:cViewPr varScale="1">
        <p:scale>
          <a:sx n="68" d="100"/>
          <a:sy n="68" d="100"/>
        </p:scale>
        <p:origin x="2366" y="8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presProps" Target="presProp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ableStyles" Target="tableStyles.xml"/><Relationship Id="rId5" Type="http://schemas.openxmlformats.org/officeDocument/2006/relationships/theme" Target="theme/theme1.xml"/><Relationship Id="rId4" Type="http://schemas.openxmlformats.org/officeDocument/2006/relationships/viewProps" Target="view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タイトル スライド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514350" y="1621191"/>
            <a:ext cx="5829300" cy="3448756"/>
          </a:xfrm>
        </p:spPr>
        <p:txBody>
          <a:bodyPr anchor="b"/>
          <a:lstStyle>
            <a:lvl1pPr algn="ctr"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857250" y="5202944"/>
            <a:ext cx="5143500" cy="2391656"/>
          </a:xfrm>
        </p:spPr>
        <p:txBody>
          <a:bodyPr/>
          <a:lstStyle>
            <a:lvl1pPr marL="0" indent="0" algn="ctr">
              <a:buNone/>
              <a:defRPr sz="1800"/>
            </a:lvl1pPr>
            <a:lvl2pPr marL="342900" indent="0" algn="ctr">
              <a:buNone/>
              <a:defRPr sz="1500"/>
            </a:lvl2pPr>
            <a:lvl3pPr marL="685800" indent="0" algn="ctr">
              <a:buNone/>
              <a:defRPr sz="1350"/>
            </a:lvl3pPr>
            <a:lvl4pPr marL="1028700" indent="0" algn="ctr">
              <a:buNone/>
              <a:defRPr sz="1200"/>
            </a:lvl4pPr>
            <a:lvl5pPr marL="1371600" indent="0" algn="ctr">
              <a:buNone/>
              <a:defRPr sz="1200"/>
            </a:lvl5pPr>
            <a:lvl6pPr marL="1714500" indent="0" algn="ctr">
              <a:buNone/>
              <a:defRPr sz="1200"/>
            </a:lvl6pPr>
            <a:lvl7pPr marL="2057400" indent="0" algn="ctr">
              <a:buNone/>
              <a:defRPr sz="1200"/>
            </a:lvl7pPr>
            <a:lvl8pPr marL="2400300" indent="0" algn="ctr">
              <a:buNone/>
              <a:defRPr sz="1200"/>
            </a:lvl8pPr>
            <a:lvl9pPr marL="2743200" indent="0" algn="ctr">
              <a:buNone/>
              <a:defRPr sz="1200"/>
            </a:lvl9pPr>
          </a:lstStyle>
          <a:p>
            <a:r>
              <a:rPr lang="ja-JP" altLang="en-US"/>
              <a:t>マスター サブタイトルの書式設定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406781600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タイトルと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10195946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縦書きタイトルと&#10;縦書きテキスト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4907757" y="527403"/>
            <a:ext cx="1478756" cy="8394877"/>
          </a:xfrm>
        </p:spPr>
        <p:txBody>
          <a:bodyPr vert="eaVert"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71488" y="527403"/>
            <a:ext cx="4350544" cy="8394877"/>
          </a:xfrm>
        </p:spPr>
        <p:txBody>
          <a:bodyPr vert="eaVert"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619754599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タイトルと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4216699058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セクション見出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67916" y="2469624"/>
            <a:ext cx="5915025" cy="4120620"/>
          </a:xfrm>
        </p:spPr>
        <p:txBody>
          <a:bodyPr anchor="b"/>
          <a:lstStyle>
            <a:lvl1pPr>
              <a:defRPr sz="45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67916" y="6629226"/>
            <a:ext cx="5915025" cy="2166937"/>
          </a:xfrm>
        </p:spPr>
        <p:txBody>
          <a:bodyPr/>
          <a:lstStyle>
            <a:lvl1pPr marL="0" indent="0">
              <a:buNone/>
              <a:defRPr sz="1800">
                <a:solidFill>
                  <a:schemeClr val="tx1"/>
                </a:solidFill>
              </a:defRPr>
            </a:lvl1pPr>
            <a:lvl2pPr marL="342900" indent="0">
              <a:buNone/>
              <a:defRPr sz="1500">
                <a:solidFill>
                  <a:schemeClr val="tx1">
                    <a:tint val="75000"/>
                  </a:schemeClr>
                </a:solidFill>
              </a:defRPr>
            </a:lvl2pPr>
            <a:lvl3pPr marL="685800" indent="0">
              <a:buNone/>
              <a:defRPr sz="1350">
                <a:solidFill>
                  <a:schemeClr val="tx1">
                    <a:tint val="75000"/>
                  </a:schemeClr>
                </a:solidFill>
              </a:defRPr>
            </a:lvl3pPr>
            <a:lvl4pPr marL="10287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4pPr>
            <a:lvl5pPr marL="13716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5pPr>
            <a:lvl6pPr marL="17145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6pPr>
            <a:lvl7pPr marL="20574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7pPr>
            <a:lvl8pPr marL="24003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8pPr>
            <a:lvl9pPr marL="2743200" indent="0">
              <a:buNone/>
              <a:defRPr sz="12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64678621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2 つ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71488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3471863" y="2637014"/>
            <a:ext cx="2914650" cy="6285266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980039689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527405"/>
            <a:ext cx="5915025" cy="1914702"/>
          </a:xfrm>
        </p:spPr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2381" y="2428347"/>
            <a:ext cx="2901255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72381" y="3618442"/>
            <a:ext cx="2901255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3471863" y="2428347"/>
            <a:ext cx="2915543" cy="1190095"/>
          </a:xfrm>
        </p:spPr>
        <p:txBody>
          <a:bodyPr anchor="b"/>
          <a:lstStyle>
            <a:lvl1pPr marL="0" indent="0">
              <a:buNone/>
              <a:defRPr sz="1800" b="1"/>
            </a:lvl1pPr>
            <a:lvl2pPr marL="342900" indent="0">
              <a:buNone/>
              <a:defRPr sz="1500" b="1"/>
            </a:lvl2pPr>
            <a:lvl3pPr marL="685800" indent="0">
              <a:buNone/>
              <a:defRPr sz="1350" b="1"/>
            </a:lvl3pPr>
            <a:lvl4pPr marL="1028700" indent="0">
              <a:buNone/>
              <a:defRPr sz="1200" b="1"/>
            </a:lvl4pPr>
            <a:lvl5pPr marL="1371600" indent="0">
              <a:buNone/>
              <a:defRPr sz="1200" b="1"/>
            </a:lvl5pPr>
            <a:lvl6pPr marL="1714500" indent="0">
              <a:buNone/>
              <a:defRPr sz="1200" b="1"/>
            </a:lvl6pPr>
            <a:lvl7pPr marL="2057400" indent="0">
              <a:buNone/>
              <a:defRPr sz="1200" b="1"/>
            </a:lvl7pPr>
            <a:lvl8pPr marL="2400300" indent="0">
              <a:buNone/>
              <a:defRPr sz="1200" b="1"/>
            </a:lvl8pPr>
            <a:lvl9pPr marL="2743200" indent="0">
              <a:buNone/>
              <a:defRPr sz="1200" b="1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3471863" y="3618442"/>
            <a:ext cx="2915543" cy="5322183"/>
          </a:xfrm>
        </p:spPr>
        <p:txBody>
          <a:bodyPr/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35671529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タイトルのみ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028091857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白紙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3268821102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タイトル付きのコンテンツ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2915543" y="1426283"/>
            <a:ext cx="3471863" cy="7039681"/>
          </a:xfrm>
        </p:spPr>
        <p:txBody>
          <a:bodyPr/>
          <a:lstStyle>
            <a:lvl1pPr>
              <a:defRPr sz="2400"/>
            </a:lvl1pPr>
            <a:lvl2pPr>
              <a:defRPr sz="2100"/>
            </a:lvl2pPr>
            <a:lvl3pPr>
              <a:defRPr sz="1800"/>
            </a:lvl3pPr>
            <a:lvl4pPr>
              <a:defRPr sz="1500"/>
            </a:lvl4pPr>
            <a:lvl5pPr>
              <a:defRPr sz="1500"/>
            </a:lvl5pPr>
            <a:lvl6pPr>
              <a:defRPr sz="1500"/>
            </a:lvl6pPr>
            <a:lvl7pPr>
              <a:defRPr sz="1500"/>
            </a:lvl7pPr>
            <a:lvl8pPr>
              <a:defRPr sz="1500"/>
            </a:lvl8pPr>
            <a:lvl9pPr>
              <a:defRPr sz="1500"/>
            </a:lvl9pPr>
          </a:lstStyle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2964256125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タイトル付きの図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72381" y="660400"/>
            <a:ext cx="2211884" cy="2311400"/>
          </a:xfrm>
        </p:spPr>
        <p:txBody>
          <a:bodyPr anchor="b"/>
          <a:lstStyle>
            <a:lvl1pPr>
              <a:defRPr sz="2400"/>
            </a:lvl1pPr>
          </a:lstStyle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Picture Placeholder 2"/>
          <p:cNvSpPr>
            <a:spLocks noGrp="1" noChangeAspect="1"/>
          </p:cNvSpPr>
          <p:nvPr>
            <p:ph type="pic" idx="1"/>
          </p:nvPr>
        </p:nvSpPr>
        <p:spPr>
          <a:xfrm>
            <a:off x="2915543" y="1426283"/>
            <a:ext cx="3471863" cy="7039681"/>
          </a:xfrm>
        </p:spPr>
        <p:txBody>
          <a:bodyPr anchor="t"/>
          <a:lstStyle>
            <a:lvl1pPr marL="0" indent="0">
              <a:buNone/>
              <a:defRPr sz="2400"/>
            </a:lvl1pPr>
            <a:lvl2pPr marL="342900" indent="0">
              <a:buNone/>
              <a:defRPr sz="2100"/>
            </a:lvl2pPr>
            <a:lvl3pPr marL="685800" indent="0">
              <a:buNone/>
              <a:defRPr sz="1800"/>
            </a:lvl3pPr>
            <a:lvl4pPr marL="1028700" indent="0">
              <a:buNone/>
              <a:defRPr sz="1500"/>
            </a:lvl4pPr>
            <a:lvl5pPr marL="1371600" indent="0">
              <a:buNone/>
              <a:defRPr sz="1500"/>
            </a:lvl5pPr>
            <a:lvl6pPr marL="1714500" indent="0">
              <a:buNone/>
              <a:defRPr sz="1500"/>
            </a:lvl6pPr>
            <a:lvl7pPr marL="2057400" indent="0">
              <a:buNone/>
              <a:defRPr sz="1500"/>
            </a:lvl7pPr>
            <a:lvl8pPr marL="2400300" indent="0">
              <a:buNone/>
              <a:defRPr sz="1500"/>
            </a:lvl8pPr>
            <a:lvl9pPr marL="2743200" indent="0">
              <a:buNone/>
              <a:defRPr sz="1500"/>
            </a:lvl9pPr>
          </a:lstStyle>
          <a:p>
            <a:r>
              <a:rPr lang="ja-JP" altLang="en-US"/>
              <a:t>アイコンをクリックして図を追加</a:t>
            </a:r>
            <a:endParaRPr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72381" y="2971800"/>
            <a:ext cx="2211884" cy="5505627"/>
          </a:xfrm>
        </p:spPr>
        <p:txBody>
          <a:bodyPr/>
          <a:lstStyle>
            <a:lvl1pPr marL="0" indent="0">
              <a:buNone/>
              <a:defRPr sz="1200"/>
            </a:lvl1pPr>
            <a:lvl2pPr marL="342900" indent="0">
              <a:buNone/>
              <a:defRPr sz="1050"/>
            </a:lvl2pPr>
            <a:lvl3pPr marL="685800" indent="0">
              <a:buNone/>
              <a:defRPr sz="900"/>
            </a:lvl3pPr>
            <a:lvl4pPr marL="1028700" indent="0">
              <a:buNone/>
              <a:defRPr sz="750"/>
            </a:lvl4pPr>
            <a:lvl5pPr marL="1371600" indent="0">
              <a:buNone/>
              <a:defRPr sz="750"/>
            </a:lvl5pPr>
            <a:lvl6pPr marL="1714500" indent="0">
              <a:buNone/>
              <a:defRPr sz="750"/>
            </a:lvl6pPr>
            <a:lvl7pPr marL="2057400" indent="0">
              <a:buNone/>
              <a:defRPr sz="750"/>
            </a:lvl7pPr>
            <a:lvl8pPr marL="2400300" indent="0">
              <a:buNone/>
              <a:defRPr sz="750"/>
            </a:lvl8pPr>
            <a:lvl9pPr marL="2743200" indent="0">
              <a:buNone/>
              <a:defRPr sz="750"/>
            </a:lvl9pPr>
          </a:lstStyle>
          <a:p>
            <a:pPr lvl="0"/>
            <a:r>
              <a:rPr lang="ja-JP" altLang="en-US"/>
              <a:t>マスター テキストの書式設定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kumimoji="1" lang="ja-JP" alt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83115808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/>
          <p:cNvSpPr>
            <a:spLocks noGrp="1"/>
          </p:cNvSpPr>
          <p:nvPr>
            <p:ph type="title"/>
          </p:nvPr>
        </p:nvSpPr>
        <p:spPr>
          <a:xfrm>
            <a:off x="471488" y="527405"/>
            <a:ext cx="5915025" cy="1914702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ja-JP" altLang="en-US"/>
              <a:t>マスター タイトルの書式設定</a:t>
            </a:r>
            <a:endParaRPr lang="en-US" dirty="0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71488" y="2637014"/>
            <a:ext cx="5915025" cy="6285266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ja-JP" altLang="en-US"/>
              <a:t>マスター テキストの書式設定</a:t>
            </a:r>
          </a:p>
          <a:p>
            <a:pPr lvl="1"/>
            <a:r>
              <a:rPr lang="ja-JP" altLang="en-US"/>
              <a:t>第 </a:t>
            </a:r>
            <a:r>
              <a:rPr lang="en-US" altLang="ja-JP"/>
              <a:t>2 </a:t>
            </a:r>
            <a:r>
              <a:rPr lang="ja-JP" altLang="en-US"/>
              <a:t>レベル</a:t>
            </a:r>
          </a:p>
          <a:p>
            <a:pPr lvl="2"/>
            <a:r>
              <a:rPr lang="ja-JP" altLang="en-US"/>
              <a:t>第 </a:t>
            </a:r>
            <a:r>
              <a:rPr lang="en-US" altLang="ja-JP"/>
              <a:t>3 </a:t>
            </a:r>
            <a:r>
              <a:rPr lang="ja-JP" altLang="en-US"/>
              <a:t>レベル</a:t>
            </a:r>
          </a:p>
          <a:p>
            <a:pPr lvl="3"/>
            <a:r>
              <a:rPr lang="ja-JP" altLang="en-US"/>
              <a:t>第 </a:t>
            </a:r>
            <a:r>
              <a:rPr lang="en-US" altLang="ja-JP"/>
              <a:t>4 </a:t>
            </a:r>
            <a:r>
              <a:rPr lang="ja-JP" altLang="en-US"/>
              <a:t>レベル</a:t>
            </a:r>
          </a:p>
          <a:p>
            <a:pPr lvl="4"/>
            <a:r>
              <a:rPr lang="ja-JP" altLang="en-US"/>
              <a:t>第 </a:t>
            </a:r>
            <a:r>
              <a:rPr lang="en-US" altLang="ja-JP"/>
              <a:t>5 </a:t>
            </a:r>
            <a:r>
              <a:rPr lang="ja-JP" altLang="en-US"/>
              <a:t>レベル</a:t>
            </a:r>
            <a:endParaRPr lang="en-US" dirty="0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2"/>
          </p:nvPr>
        </p:nvSpPr>
        <p:spPr>
          <a:xfrm>
            <a:off x="471488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6ECF17C9-A8E3-483C-9B8A-6BC2FA57ADDF}" type="datetimeFigureOut">
              <a:rPr kumimoji="1" lang="ja-JP" altLang="en-US" smtClean="0"/>
              <a:t>2024/3/10</a:t>
            </a:fld>
            <a:endParaRPr kumimoji="1" lang="ja-JP" alt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3"/>
          </p:nvPr>
        </p:nvSpPr>
        <p:spPr>
          <a:xfrm>
            <a:off x="2271713" y="9181397"/>
            <a:ext cx="2314575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kumimoji="1" lang="ja-JP" alt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4"/>
          </p:nvPr>
        </p:nvSpPr>
        <p:spPr>
          <a:xfrm>
            <a:off x="4843463" y="9181397"/>
            <a:ext cx="1543050" cy="527403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9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1A2F413A-AAEA-483D-A244-2CDB9EDEE0EC}" type="slidenum">
              <a:rPr kumimoji="1" lang="ja-JP" altLang="en-US" smtClean="0"/>
              <a:t>‹#›</a:t>
            </a:fld>
            <a:endParaRPr kumimoji="1" lang="ja-JP" altLang="en-US"/>
          </a:p>
        </p:txBody>
      </p:sp>
    </p:spTree>
    <p:extLst>
      <p:ext uri="{BB962C8B-B14F-4D97-AF65-F5344CB8AC3E}">
        <p14:creationId xmlns:p14="http://schemas.microsoft.com/office/powerpoint/2010/main" val="1851544066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l" defTabSz="685800" rtl="0" eaLnBrk="1" latinLnBrk="0" hangingPunct="1">
        <a:lnSpc>
          <a:spcPct val="90000"/>
        </a:lnSpc>
        <a:spcBef>
          <a:spcPct val="0"/>
        </a:spcBef>
        <a:buNone/>
        <a:defRPr kumimoji="1" sz="33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171450" indent="-171450" algn="l" defTabSz="685800" rtl="0" eaLnBrk="1" latinLnBrk="0" hangingPunct="1">
        <a:lnSpc>
          <a:spcPct val="90000"/>
        </a:lnSpc>
        <a:spcBef>
          <a:spcPts val="750"/>
        </a:spcBef>
        <a:buFont typeface="Arial" panose="020B0604020202020204" pitchFamily="34" charset="0"/>
        <a:buChar char="•"/>
        <a:defRPr kumimoji="1" sz="2100" kern="1200">
          <a:solidFill>
            <a:schemeClr val="tx1"/>
          </a:solidFill>
          <a:latin typeface="+mn-lt"/>
          <a:ea typeface="+mn-ea"/>
          <a:cs typeface="+mn-cs"/>
        </a:defRPr>
      </a:lvl1pPr>
      <a:lvl2pPr marL="5143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8572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500" kern="1200">
          <a:solidFill>
            <a:schemeClr val="tx1"/>
          </a:solidFill>
          <a:latin typeface="+mn-lt"/>
          <a:ea typeface="+mn-ea"/>
          <a:cs typeface="+mn-cs"/>
        </a:defRPr>
      </a:lvl3pPr>
      <a:lvl4pPr marL="12001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5430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375"/>
        </a:spcBef>
        <a:buFont typeface="Arial" panose="020B0604020202020204" pitchFamily="34" charset="0"/>
        <a:buChar char="•"/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kumimoji="1"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テキスト ボックス 1">
            <a:extLst>
              <a:ext uri="{FF2B5EF4-FFF2-40B4-BE49-F238E27FC236}">
                <a16:creationId xmlns:a16="http://schemas.microsoft.com/office/drawing/2014/main" id="{295B821B-8BDF-696E-A8A3-D12A177B7C0C}"/>
              </a:ext>
            </a:extLst>
          </p:cNvPr>
          <p:cNvSpPr txBox="1"/>
          <p:nvPr/>
        </p:nvSpPr>
        <p:spPr>
          <a:xfrm>
            <a:off x="2067088" y="90311"/>
            <a:ext cx="2723823" cy="369332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dirty="0"/>
              <a:t>グループワークイメージ</a:t>
            </a:r>
          </a:p>
        </p:txBody>
      </p:sp>
      <p:sp>
        <p:nvSpPr>
          <p:cNvPr id="3" name="テキスト ボックス 2">
            <a:extLst>
              <a:ext uri="{FF2B5EF4-FFF2-40B4-BE49-F238E27FC236}">
                <a16:creationId xmlns:a16="http://schemas.microsoft.com/office/drawing/2014/main" id="{2C422383-1750-D4FC-482D-C09B69F47EE7}"/>
              </a:ext>
            </a:extLst>
          </p:cNvPr>
          <p:cNvSpPr txBox="1"/>
          <p:nvPr/>
        </p:nvSpPr>
        <p:spPr>
          <a:xfrm>
            <a:off x="6033668" y="1572"/>
            <a:ext cx="813043" cy="200055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700" dirty="0"/>
              <a:t>事業③「加茂」</a:t>
            </a:r>
          </a:p>
        </p:txBody>
      </p:sp>
      <p:grpSp>
        <p:nvGrpSpPr>
          <p:cNvPr id="7" name="グループ化 6">
            <a:extLst>
              <a:ext uri="{FF2B5EF4-FFF2-40B4-BE49-F238E27FC236}">
                <a16:creationId xmlns:a16="http://schemas.microsoft.com/office/drawing/2014/main" id="{3593D6BD-ADBC-B7FC-A151-42EAD0EC6986}"/>
              </a:ext>
            </a:extLst>
          </p:cNvPr>
          <p:cNvGrpSpPr/>
          <p:nvPr/>
        </p:nvGrpSpPr>
        <p:grpSpPr>
          <a:xfrm>
            <a:off x="125130" y="1971381"/>
            <a:ext cx="576000" cy="580266"/>
            <a:chOff x="552399" y="2472266"/>
            <a:chExt cx="576000" cy="580266"/>
          </a:xfrm>
        </p:grpSpPr>
        <p:sp>
          <p:nvSpPr>
            <p:cNvPr id="5" name="四角形: 上の 2 つの角を丸める 4">
              <a:extLst>
                <a:ext uri="{FF2B5EF4-FFF2-40B4-BE49-F238E27FC236}">
                  <a16:creationId xmlns:a16="http://schemas.microsoft.com/office/drawing/2014/main" id="{6C31F873-CDBA-6401-3786-CF28F87C085F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6" name="楕円 5">
              <a:extLst>
                <a:ext uri="{FF2B5EF4-FFF2-40B4-BE49-F238E27FC236}">
                  <a16:creationId xmlns:a16="http://schemas.microsoft.com/office/drawing/2014/main" id="{6506313A-86C2-7130-3606-62E178429A2B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" name="グループ化 7">
            <a:extLst>
              <a:ext uri="{FF2B5EF4-FFF2-40B4-BE49-F238E27FC236}">
                <a16:creationId xmlns:a16="http://schemas.microsoft.com/office/drawing/2014/main" id="{4642B03F-E9E8-CA08-FB9F-0767A0A5938F}"/>
              </a:ext>
            </a:extLst>
          </p:cNvPr>
          <p:cNvGrpSpPr/>
          <p:nvPr/>
        </p:nvGrpSpPr>
        <p:grpSpPr>
          <a:xfrm>
            <a:off x="1535321" y="1315352"/>
            <a:ext cx="576000" cy="580266"/>
            <a:chOff x="552399" y="2472266"/>
            <a:chExt cx="576000" cy="580266"/>
          </a:xfrm>
        </p:grpSpPr>
        <p:sp>
          <p:nvSpPr>
            <p:cNvPr id="9" name="四角形: 上の 2 つの角を丸める 8">
              <a:extLst>
                <a:ext uri="{FF2B5EF4-FFF2-40B4-BE49-F238E27FC236}">
                  <a16:creationId xmlns:a16="http://schemas.microsoft.com/office/drawing/2014/main" id="{A481AA67-2BD9-8205-58C5-F864405635E5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" name="楕円 9">
              <a:extLst>
                <a:ext uri="{FF2B5EF4-FFF2-40B4-BE49-F238E27FC236}">
                  <a16:creationId xmlns:a16="http://schemas.microsoft.com/office/drawing/2014/main" id="{7323E3F9-5BA8-29E2-6CAD-B3C96E754202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1" name="グループ化 10">
            <a:extLst>
              <a:ext uri="{FF2B5EF4-FFF2-40B4-BE49-F238E27FC236}">
                <a16:creationId xmlns:a16="http://schemas.microsoft.com/office/drawing/2014/main" id="{96864698-AF79-F03B-88B3-A77EEA0CAF13}"/>
              </a:ext>
            </a:extLst>
          </p:cNvPr>
          <p:cNvGrpSpPr/>
          <p:nvPr/>
        </p:nvGrpSpPr>
        <p:grpSpPr>
          <a:xfrm>
            <a:off x="135929" y="2776095"/>
            <a:ext cx="576000" cy="580266"/>
            <a:chOff x="552399" y="2472266"/>
            <a:chExt cx="576000" cy="580266"/>
          </a:xfrm>
        </p:grpSpPr>
        <p:sp>
          <p:nvSpPr>
            <p:cNvPr id="12" name="四角形: 上の 2 つの角を丸める 11">
              <a:extLst>
                <a:ext uri="{FF2B5EF4-FFF2-40B4-BE49-F238E27FC236}">
                  <a16:creationId xmlns:a16="http://schemas.microsoft.com/office/drawing/2014/main" id="{0F28788C-7A07-B7B0-97E8-FD0CA7E46421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3" name="楕円 12">
              <a:extLst>
                <a:ext uri="{FF2B5EF4-FFF2-40B4-BE49-F238E27FC236}">
                  <a16:creationId xmlns:a16="http://schemas.microsoft.com/office/drawing/2014/main" id="{80B9FFB9-A260-4D79-7B28-2A375896DC80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4" name="グループ化 13">
            <a:extLst>
              <a:ext uri="{FF2B5EF4-FFF2-40B4-BE49-F238E27FC236}">
                <a16:creationId xmlns:a16="http://schemas.microsoft.com/office/drawing/2014/main" id="{2F52A334-501A-C1EC-2B25-033B43951D12}"/>
              </a:ext>
            </a:extLst>
          </p:cNvPr>
          <p:cNvGrpSpPr/>
          <p:nvPr/>
        </p:nvGrpSpPr>
        <p:grpSpPr>
          <a:xfrm>
            <a:off x="2044641" y="2781784"/>
            <a:ext cx="576000" cy="580266"/>
            <a:chOff x="552399" y="2472266"/>
            <a:chExt cx="576000" cy="580266"/>
          </a:xfrm>
        </p:grpSpPr>
        <p:sp>
          <p:nvSpPr>
            <p:cNvPr id="15" name="四角形: 上の 2 つの角を丸める 14">
              <a:extLst>
                <a:ext uri="{FF2B5EF4-FFF2-40B4-BE49-F238E27FC236}">
                  <a16:creationId xmlns:a16="http://schemas.microsoft.com/office/drawing/2014/main" id="{FC95139F-00F5-1AB1-87C1-FA2545D6F72F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6" name="楕円 15">
              <a:extLst>
                <a:ext uri="{FF2B5EF4-FFF2-40B4-BE49-F238E27FC236}">
                  <a16:creationId xmlns:a16="http://schemas.microsoft.com/office/drawing/2014/main" id="{5764AC8B-D92F-5027-6B83-2B4E770C4D4E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17" name="グループ化 16">
            <a:extLst>
              <a:ext uri="{FF2B5EF4-FFF2-40B4-BE49-F238E27FC236}">
                <a16:creationId xmlns:a16="http://schemas.microsoft.com/office/drawing/2014/main" id="{5D397384-CA48-B0EC-B079-C3617E75AD04}"/>
              </a:ext>
            </a:extLst>
          </p:cNvPr>
          <p:cNvGrpSpPr/>
          <p:nvPr/>
        </p:nvGrpSpPr>
        <p:grpSpPr>
          <a:xfrm>
            <a:off x="2056554" y="1965436"/>
            <a:ext cx="576000" cy="580266"/>
            <a:chOff x="552399" y="2472266"/>
            <a:chExt cx="576000" cy="580266"/>
          </a:xfrm>
        </p:grpSpPr>
        <p:sp>
          <p:nvSpPr>
            <p:cNvPr id="18" name="四角形: 上の 2 つの角を丸める 17">
              <a:extLst>
                <a:ext uri="{FF2B5EF4-FFF2-40B4-BE49-F238E27FC236}">
                  <a16:creationId xmlns:a16="http://schemas.microsoft.com/office/drawing/2014/main" id="{A24DB094-E139-541E-BEC2-3B97579850F3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9" name="楕円 18">
              <a:extLst>
                <a:ext uri="{FF2B5EF4-FFF2-40B4-BE49-F238E27FC236}">
                  <a16:creationId xmlns:a16="http://schemas.microsoft.com/office/drawing/2014/main" id="{DF60A7D9-E476-79F2-AB5F-4DE6ACA69FF8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0" name="グループ化 19">
            <a:extLst>
              <a:ext uri="{FF2B5EF4-FFF2-40B4-BE49-F238E27FC236}">
                <a16:creationId xmlns:a16="http://schemas.microsoft.com/office/drawing/2014/main" id="{4F737A89-A0D4-B4CD-6364-1E74658340E3}"/>
              </a:ext>
            </a:extLst>
          </p:cNvPr>
          <p:cNvGrpSpPr/>
          <p:nvPr/>
        </p:nvGrpSpPr>
        <p:grpSpPr>
          <a:xfrm>
            <a:off x="5987202" y="1105404"/>
            <a:ext cx="576000" cy="580266"/>
            <a:chOff x="552399" y="2472266"/>
            <a:chExt cx="576000" cy="580266"/>
          </a:xfrm>
          <a:solidFill>
            <a:srgbClr val="FF0000"/>
          </a:solidFill>
        </p:grpSpPr>
        <p:sp>
          <p:nvSpPr>
            <p:cNvPr id="21" name="四角形: 上の 2 つの角を丸める 20">
              <a:extLst>
                <a:ext uri="{FF2B5EF4-FFF2-40B4-BE49-F238E27FC236}">
                  <a16:creationId xmlns:a16="http://schemas.microsoft.com/office/drawing/2014/main" id="{EBFD2DBF-B0A7-7D76-278E-B6BC135B4C10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2" name="楕円 21">
              <a:extLst>
                <a:ext uri="{FF2B5EF4-FFF2-40B4-BE49-F238E27FC236}">
                  <a16:creationId xmlns:a16="http://schemas.microsoft.com/office/drawing/2014/main" id="{2CB64C28-E19F-718E-BEE3-8AB73B9E6234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23" name="グループ化 22">
            <a:extLst>
              <a:ext uri="{FF2B5EF4-FFF2-40B4-BE49-F238E27FC236}">
                <a16:creationId xmlns:a16="http://schemas.microsoft.com/office/drawing/2014/main" id="{7E5C6CA0-BC4B-3F55-73E5-F6D0D03A53F2}"/>
              </a:ext>
            </a:extLst>
          </p:cNvPr>
          <p:cNvGrpSpPr/>
          <p:nvPr/>
        </p:nvGrpSpPr>
        <p:grpSpPr>
          <a:xfrm>
            <a:off x="1186060" y="3414671"/>
            <a:ext cx="576000" cy="580266"/>
            <a:chOff x="552399" y="2472266"/>
            <a:chExt cx="576000" cy="580266"/>
          </a:xfrm>
          <a:solidFill>
            <a:srgbClr val="0070C0"/>
          </a:solidFill>
        </p:grpSpPr>
        <p:sp>
          <p:nvSpPr>
            <p:cNvPr id="24" name="四角形: 上の 2 つの角を丸める 23">
              <a:extLst>
                <a:ext uri="{FF2B5EF4-FFF2-40B4-BE49-F238E27FC236}">
                  <a16:creationId xmlns:a16="http://schemas.microsoft.com/office/drawing/2014/main" id="{C837D6B2-073E-4DB4-6E44-DBA27B3BE8A1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25" name="楕円 24">
              <a:extLst>
                <a:ext uri="{FF2B5EF4-FFF2-40B4-BE49-F238E27FC236}">
                  <a16:creationId xmlns:a16="http://schemas.microsoft.com/office/drawing/2014/main" id="{38BB328A-556A-C513-2BAF-F7F5C2C27ADD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26" name="テキスト ボックス 25">
            <a:extLst>
              <a:ext uri="{FF2B5EF4-FFF2-40B4-BE49-F238E27FC236}">
                <a16:creationId xmlns:a16="http://schemas.microsoft.com/office/drawing/2014/main" id="{886589F3-EDE2-A763-7988-CE88E10BB767}"/>
              </a:ext>
            </a:extLst>
          </p:cNvPr>
          <p:cNvSpPr txBox="1"/>
          <p:nvPr/>
        </p:nvSpPr>
        <p:spPr>
          <a:xfrm>
            <a:off x="1386129" y="2043441"/>
            <a:ext cx="657552" cy="25391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1050" dirty="0"/>
              <a:t>子供</a:t>
            </a:r>
            <a:r>
              <a:rPr kumimoji="1" lang="en-US" altLang="ja-JP" sz="1050" dirty="0"/>
              <a:t>5</a:t>
            </a:r>
            <a:r>
              <a:rPr kumimoji="1" lang="ja-JP" altLang="en-US" sz="1050" dirty="0"/>
              <a:t>人</a:t>
            </a:r>
          </a:p>
        </p:txBody>
      </p:sp>
      <p:sp>
        <p:nvSpPr>
          <p:cNvPr id="27" name="テキスト ボックス 26">
            <a:extLst>
              <a:ext uri="{FF2B5EF4-FFF2-40B4-BE49-F238E27FC236}">
                <a16:creationId xmlns:a16="http://schemas.microsoft.com/office/drawing/2014/main" id="{473D98CF-3D35-2421-9D00-CD1671B2EFBC}"/>
              </a:ext>
            </a:extLst>
          </p:cNvPr>
          <p:cNvSpPr txBox="1"/>
          <p:nvPr/>
        </p:nvSpPr>
        <p:spPr>
          <a:xfrm>
            <a:off x="5905650" y="689136"/>
            <a:ext cx="657552" cy="25391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1050" dirty="0"/>
              <a:t>講師</a:t>
            </a:r>
            <a:r>
              <a:rPr kumimoji="1" lang="en-US" altLang="ja-JP" sz="1050" dirty="0"/>
              <a:t>1</a:t>
            </a:r>
            <a:r>
              <a:rPr kumimoji="1" lang="ja-JP" altLang="en-US" sz="1050" dirty="0"/>
              <a:t>名</a:t>
            </a:r>
          </a:p>
        </p:txBody>
      </p:sp>
      <p:sp>
        <p:nvSpPr>
          <p:cNvPr id="28" name="テキスト ボックス 27">
            <a:extLst>
              <a:ext uri="{FF2B5EF4-FFF2-40B4-BE49-F238E27FC236}">
                <a16:creationId xmlns:a16="http://schemas.microsoft.com/office/drawing/2014/main" id="{7B8344AF-91F8-AC49-151E-47C4B3E27677}"/>
              </a:ext>
            </a:extLst>
          </p:cNvPr>
          <p:cNvSpPr txBox="1"/>
          <p:nvPr/>
        </p:nvSpPr>
        <p:spPr>
          <a:xfrm>
            <a:off x="1870060" y="3741021"/>
            <a:ext cx="503664" cy="25391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en-US" altLang="ja-JP" sz="1050" dirty="0"/>
              <a:t>JC2</a:t>
            </a:r>
            <a:r>
              <a:rPr kumimoji="1" lang="ja-JP" altLang="en-US" sz="1050" dirty="0"/>
              <a:t>名</a:t>
            </a:r>
          </a:p>
        </p:txBody>
      </p:sp>
      <p:grpSp>
        <p:nvGrpSpPr>
          <p:cNvPr id="29" name="グループ化 28">
            <a:extLst>
              <a:ext uri="{FF2B5EF4-FFF2-40B4-BE49-F238E27FC236}">
                <a16:creationId xmlns:a16="http://schemas.microsoft.com/office/drawing/2014/main" id="{F964450C-5B06-F957-B646-F2C20117F031}"/>
              </a:ext>
            </a:extLst>
          </p:cNvPr>
          <p:cNvGrpSpPr/>
          <p:nvPr/>
        </p:nvGrpSpPr>
        <p:grpSpPr>
          <a:xfrm>
            <a:off x="5968525" y="3281304"/>
            <a:ext cx="576000" cy="580266"/>
            <a:chOff x="552399" y="2472266"/>
            <a:chExt cx="576000" cy="580266"/>
          </a:xfrm>
          <a:solidFill>
            <a:srgbClr val="00B050"/>
          </a:solidFill>
        </p:grpSpPr>
        <p:sp>
          <p:nvSpPr>
            <p:cNvPr id="30" name="四角形: 上の 2 つの角を丸める 29">
              <a:extLst>
                <a:ext uri="{FF2B5EF4-FFF2-40B4-BE49-F238E27FC236}">
                  <a16:creationId xmlns:a16="http://schemas.microsoft.com/office/drawing/2014/main" id="{D253AB20-97CC-06C0-C1F4-F6A1B93D62B2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31" name="楕円 30">
              <a:extLst>
                <a:ext uri="{FF2B5EF4-FFF2-40B4-BE49-F238E27FC236}">
                  <a16:creationId xmlns:a16="http://schemas.microsoft.com/office/drawing/2014/main" id="{0C2AFBFD-1C54-C3C0-A557-8FDD69AC3D0C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37" name="テキスト ボックス 36">
            <a:extLst>
              <a:ext uri="{FF2B5EF4-FFF2-40B4-BE49-F238E27FC236}">
                <a16:creationId xmlns:a16="http://schemas.microsoft.com/office/drawing/2014/main" id="{F3B88129-287E-80C9-0089-9E6AA3B55A54}"/>
              </a:ext>
            </a:extLst>
          </p:cNvPr>
          <p:cNvSpPr txBox="1"/>
          <p:nvPr/>
        </p:nvSpPr>
        <p:spPr>
          <a:xfrm>
            <a:off x="0" y="4373908"/>
            <a:ext cx="6032421" cy="1323439"/>
          </a:xfrm>
          <a:prstGeom prst="rect">
            <a:avLst/>
          </a:prstGeom>
          <a:noFill/>
        </p:spPr>
        <p:txBody>
          <a:bodyPr wrap="none" rtlCol="0">
            <a:spAutoFit/>
          </a:bodyPr>
          <a:lstStyle/>
          <a:p>
            <a:r>
              <a:rPr kumimoji="1" lang="ja-JP" altLang="en-US" sz="1600" dirty="0"/>
              <a:t>・</a:t>
            </a:r>
            <a:r>
              <a:rPr kumimoji="1" lang="en-US" altLang="ja-JP" sz="1600" dirty="0"/>
              <a:t>1</a:t>
            </a:r>
            <a:r>
              <a:rPr kumimoji="1" lang="ja-JP" altLang="en-US" sz="1600" dirty="0"/>
              <a:t>班あたりは子供</a:t>
            </a:r>
            <a:r>
              <a:rPr kumimoji="1" lang="en-US" altLang="ja-JP" sz="1600" dirty="0"/>
              <a:t>5</a:t>
            </a:r>
            <a:r>
              <a:rPr kumimoji="1" lang="ja-JP" altLang="en-US" sz="1600" dirty="0"/>
              <a:t>名、</a:t>
            </a:r>
            <a:r>
              <a:rPr kumimoji="1" lang="en-US" altLang="ja-JP" sz="1600" dirty="0"/>
              <a:t>JC2</a:t>
            </a:r>
            <a:r>
              <a:rPr kumimoji="1" lang="ja-JP" altLang="en-US" sz="1600" dirty="0"/>
              <a:t>名の構成。</a:t>
            </a:r>
            <a:endParaRPr kumimoji="1" lang="en-US" altLang="ja-JP" sz="1600" dirty="0"/>
          </a:p>
          <a:p>
            <a:r>
              <a:rPr kumimoji="1" lang="ja-JP" altLang="en-US" sz="1600" dirty="0"/>
              <a:t>・講師は西村修一氏で、講演したり、グループワーク時は</a:t>
            </a:r>
            <a:endParaRPr kumimoji="1" lang="en-US" altLang="ja-JP" sz="1600" dirty="0"/>
          </a:p>
          <a:p>
            <a:r>
              <a:rPr kumimoji="1" lang="ja-JP" altLang="en-US" sz="1600" dirty="0"/>
              <a:t>　各グループを見て回る。</a:t>
            </a:r>
            <a:endParaRPr kumimoji="1" lang="en-US" altLang="ja-JP" sz="1600" dirty="0"/>
          </a:p>
          <a:p>
            <a:r>
              <a:rPr kumimoji="1" lang="ja-JP" altLang="en-US" sz="1600" dirty="0"/>
              <a:t>・</a:t>
            </a:r>
            <a:r>
              <a:rPr kumimoji="1" lang="en-US" altLang="ja-JP" sz="1600" dirty="0"/>
              <a:t>JC</a:t>
            </a:r>
            <a:r>
              <a:rPr kumimoji="1" lang="ja-JP" altLang="en-US" sz="1600" dirty="0"/>
              <a:t>はｸﾞﾙｰﾌﾟﾜｰｸの進行や記録、時間管理を行う。</a:t>
            </a:r>
            <a:endParaRPr kumimoji="1" lang="en-US" altLang="ja-JP" sz="1600" dirty="0"/>
          </a:p>
          <a:p>
            <a:r>
              <a:rPr kumimoji="1" lang="ja-JP" altLang="en-US" sz="1600" dirty="0"/>
              <a:t>・保護者はｸﾞﾙｰﾌﾟﾜｰｸの見学か、たばたにて休憩していただく。</a:t>
            </a:r>
            <a:endParaRPr kumimoji="1" lang="en-US" altLang="ja-JP" sz="1600" dirty="0"/>
          </a:p>
        </p:txBody>
      </p:sp>
      <p:grpSp>
        <p:nvGrpSpPr>
          <p:cNvPr id="38" name="グループ化 37">
            <a:extLst>
              <a:ext uri="{FF2B5EF4-FFF2-40B4-BE49-F238E27FC236}">
                <a16:creationId xmlns:a16="http://schemas.microsoft.com/office/drawing/2014/main" id="{8C441766-56D1-A0C0-0429-67AF2396584A}"/>
              </a:ext>
            </a:extLst>
          </p:cNvPr>
          <p:cNvGrpSpPr/>
          <p:nvPr/>
        </p:nvGrpSpPr>
        <p:grpSpPr>
          <a:xfrm>
            <a:off x="5953575" y="2629038"/>
            <a:ext cx="576000" cy="580266"/>
            <a:chOff x="552399" y="2472266"/>
            <a:chExt cx="576000" cy="580266"/>
          </a:xfrm>
          <a:solidFill>
            <a:srgbClr val="00B050"/>
          </a:solidFill>
        </p:grpSpPr>
        <p:sp>
          <p:nvSpPr>
            <p:cNvPr id="39" name="四角形: 上の 2 つの角を丸める 38">
              <a:extLst>
                <a:ext uri="{FF2B5EF4-FFF2-40B4-BE49-F238E27FC236}">
                  <a16:creationId xmlns:a16="http://schemas.microsoft.com/office/drawing/2014/main" id="{6AD84266-CAD4-6BD6-6706-EC9E6923BE08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40" name="楕円 39">
              <a:extLst>
                <a:ext uri="{FF2B5EF4-FFF2-40B4-BE49-F238E27FC236}">
                  <a16:creationId xmlns:a16="http://schemas.microsoft.com/office/drawing/2014/main" id="{8940F736-0146-DD53-0084-43E545A074B7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41" name="テキスト ボックス 40">
            <a:extLst>
              <a:ext uri="{FF2B5EF4-FFF2-40B4-BE49-F238E27FC236}">
                <a16:creationId xmlns:a16="http://schemas.microsoft.com/office/drawing/2014/main" id="{6FE0A0C6-D2CA-C8C9-EBBC-F11A9DE19EB9}"/>
              </a:ext>
            </a:extLst>
          </p:cNvPr>
          <p:cNvSpPr txBox="1"/>
          <p:nvPr/>
        </p:nvSpPr>
        <p:spPr>
          <a:xfrm>
            <a:off x="5962213" y="2264772"/>
            <a:ext cx="588623" cy="25391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1050" dirty="0"/>
              <a:t>保護者</a:t>
            </a:r>
          </a:p>
        </p:txBody>
      </p:sp>
      <p:sp>
        <p:nvSpPr>
          <p:cNvPr id="53" name="四角形: 角を丸くする 52">
            <a:extLst>
              <a:ext uri="{FF2B5EF4-FFF2-40B4-BE49-F238E27FC236}">
                <a16:creationId xmlns:a16="http://schemas.microsoft.com/office/drawing/2014/main" id="{2D119425-7922-C274-EFB0-9C7D09B85D86}"/>
              </a:ext>
            </a:extLst>
          </p:cNvPr>
          <p:cNvSpPr/>
          <p:nvPr/>
        </p:nvSpPr>
        <p:spPr>
          <a:xfrm>
            <a:off x="1" y="1015896"/>
            <a:ext cx="2723823" cy="3217437"/>
          </a:xfrm>
          <a:prstGeom prst="roundRect">
            <a:avLst/>
          </a:prstGeom>
          <a:noFill/>
          <a:ln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55" name="テキスト ボックス 54">
            <a:extLst>
              <a:ext uri="{FF2B5EF4-FFF2-40B4-BE49-F238E27FC236}">
                <a16:creationId xmlns:a16="http://schemas.microsoft.com/office/drawing/2014/main" id="{77178FD8-7D6B-F065-A0B9-3DA7C6EBF346}"/>
              </a:ext>
            </a:extLst>
          </p:cNvPr>
          <p:cNvSpPr txBox="1"/>
          <p:nvPr/>
        </p:nvSpPr>
        <p:spPr>
          <a:xfrm>
            <a:off x="916449" y="913139"/>
            <a:ext cx="1127232" cy="25391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1050" dirty="0"/>
              <a:t>グループワーク</a:t>
            </a:r>
          </a:p>
        </p:txBody>
      </p:sp>
      <p:grpSp>
        <p:nvGrpSpPr>
          <p:cNvPr id="4" name="グループ化 3">
            <a:extLst>
              <a:ext uri="{FF2B5EF4-FFF2-40B4-BE49-F238E27FC236}">
                <a16:creationId xmlns:a16="http://schemas.microsoft.com/office/drawing/2014/main" id="{91A456D6-7CB3-FA8F-E06F-FA2C4F8323D8}"/>
              </a:ext>
            </a:extLst>
          </p:cNvPr>
          <p:cNvGrpSpPr/>
          <p:nvPr/>
        </p:nvGrpSpPr>
        <p:grpSpPr>
          <a:xfrm>
            <a:off x="638910" y="1315352"/>
            <a:ext cx="576000" cy="580266"/>
            <a:chOff x="552399" y="2472266"/>
            <a:chExt cx="576000" cy="580266"/>
          </a:xfrm>
          <a:solidFill>
            <a:srgbClr val="0070C0"/>
          </a:solidFill>
        </p:grpSpPr>
        <p:sp>
          <p:nvSpPr>
            <p:cNvPr id="32" name="四角形: 上の 2 つの角を丸める 31">
              <a:extLst>
                <a:ext uri="{FF2B5EF4-FFF2-40B4-BE49-F238E27FC236}">
                  <a16:creationId xmlns:a16="http://schemas.microsoft.com/office/drawing/2014/main" id="{92748156-1EAA-2890-B961-680CEC38B6FC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57" name="楕円 56">
              <a:extLst>
                <a:ext uri="{FF2B5EF4-FFF2-40B4-BE49-F238E27FC236}">
                  <a16:creationId xmlns:a16="http://schemas.microsoft.com/office/drawing/2014/main" id="{F562BA01-4585-5DC9-2684-50750C92E00E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3" name="グループ化 82">
            <a:extLst>
              <a:ext uri="{FF2B5EF4-FFF2-40B4-BE49-F238E27FC236}">
                <a16:creationId xmlns:a16="http://schemas.microsoft.com/office/drawing/2014/main" id="{3693A7CA-225F-FBF1-4171-0DA04B024472}"/>
              </a:ext>
            </a:extLst>
          </p:cNvPr>
          <p:cNvGrpSpPr/>
          <p:nvPr/>
        </p:nvGrpSpPr>
        <p:grpSpPr>
          <a:xfrm>
            <a:off x="3000578" y="1976968"/>
            <a:ext cx="576000" cy="580266"/>
            <a:chOff x="552399" y="2472266"/>
            <a:chExt cx="576000" cy="580266"/>
          </a:xfrm>
        </p:grpSpPr>
        <p:sp>
          <p:nvSpPr>
            <p:cNvPr id="84" name="四角形: 上の 2 つの角を丸める 83">
              <a:extLst>
                <a:ext uri="{FF2B5EF4-FFF2-40B4-BE49-F238E27FC236}">
                  <a16:creationId xmlns:a16="http://schemas.microsoft.com/office/drawing/2014/main" id="{8158B192-1BC8-720A-D115-7300B546BD81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5" name="楕円 84">
              <a:extLst>
                <a:ext uri="{FF2B5EF4-FFF2-40B4-BE49-F238E27FC236}">
                  <a16:creationId xmlns:a16="http://schemas.microsoft.com/office/drawing/2014/main" id="{88BB80F5-C94F-0BD4-6208-D1237F04DFDC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6" name="グループ化 85">
            <a:extLst>
              <a:ext uri="{FF2B5EF4-FFF2-40B4-BE49-F238E27FC236}">
                <a16:creationId xmlns:a16="http://schemas.microsoft.com/office/drawing/2014/main" id="{D3974D38-2770-2DAF-3CD8-0236C6B38529}"/>
              </a:ext>
            </a:extLst>
          </p:cNvPr>
          <p:cNvGrpSpPr/>
          <p:nvPr/>
        </p:nvGrpSpPr>
        <p:grpSpPr>
          <a:xfrm>
            <a:off x="4410769" y="1320939"/>
            <a:ext cx="576000" cy="580266"/>
            <a:chOff x="552399" y="2472266"/>
            <a:chExt cx="576000" cy="580266"/>
          </a:xfrm>
        </p:grpSpPr>
        <p:sp>
          <p:nvSpPr>
            <p:cNvPr id="87" name="四角形: 上の 2 つの角を丸める 86">
              <a:extLst>
                <a:ext uri="{FF2B5EF4-FFF2-40B4-BE49-F238E27FC236}">
                  <a16:creationId xmlns:a16="http://schemas.microsoft.com/office/drawing/2014/main" id="{6B6FDFEE-A0E1-1BFA-F3FF-E4CE6B5998C3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88" name="楕円 87">
              <a:extLst>
                <a:ext uri="{FF2B5EF4-FFF2-40B4-BE49-F238E27FC236}">
                  <a16:creationId xmlns:a16="http://schemas.microsoft.com/office/drawing/2014/main" id="{0F257333-48BC-46D2-D95F-1B7BD1BA8E10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89" name="グループ化 88">
            <a:extLst>
              <a:ext uri="{FF2B5EF4-FFF2-40B4-BE49-F238E27FC236}">
                <a16:creationId xmlns:a16="http://schemas.microsoft.com/office/drawing/2014/main" id="{A8CB2F4D-6039-5CD7-2675-23E9381F0FCE}"/>
              </a:ext>
            </a:extLst>
          </p:cNvPr>
          <p:cNvGrpSpPr/>
          <p:nvPr/>
        </p:nvGrpSpPr>
        <p:grpSpPr>
          <a:xfrm>
            <a:off x="3011377" y="2781682"/>
            <a:ext cx="576000" cy="580266"/>
            <a:chOff x="552399" y="2472266"/>
            <a:chExt cx="576000" cy="580266"/>
          </a:xfrm>
        </p:grpSpPr>
        <p:sp>
          <p:nvSpPr>
            <p:cNvPr id="90" name="四角形: 上の 2 つの角を丸める 89">
              <a:extLst>
                <a:ext uri="{FF2B5EF4-FFF2-40B4-BE49-F238E27FC236}">
                  <a16:creationId xmlns:a16="http://schemas.microsoft.com/office/drawing/2014/main" id="{06A205F6-B240-43F3-9A1E-D8D77F5BF849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1" name="楕円 90">
              <a:extLst>
                <a:ext uri="{FF2B5EF4-FFF2-40B4-BE49-F238E27FC236}">
                  <a16:creationId xmlns:a16="http://schemas.microsoft.com/office/drawing/2014/main" id="{A29D665E-769C-26EC-D6BF-0573091CECBE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2" name="グループ化 91">
            <a:extLst>
              <a:ext uri="{FF2B5EF4-FFF2-40B4-BE49-F238E27FC236}">
                <a16:creationId xmlns:a16="http://schemas.microsoft.com/office/drawing/2014/main" id="{4601EC0C-F87D-0CA5-63F3-800C53562915}"/>
              </a:ext>
            </a:extLst>
          </p:cNvPr>
          <p:cNvGrpSpPr/>
          <p:nvPr/>
        </p:nvGrpSpPr>
        <p:grpSpPr>
          <a:xfrm>
            <a:off x="4920089" y="2787371"/>
            <a:ext cx="576000" cy="580266"/>
            <a:chOff x="552399" y="2472266"/>
            <a:chExt cx="576000" cy="580266"/>
          </a:xfrm>
        </p:grpSpPr>
        <p:sp>
          <p:nvSpPr>
            <p:cNvPr id="93" name="四角形: 上の 2 つの角を丸める 92">
              <a:extLst>
                <a:ext uri="{FF2B5EF4-FFF2-40B4-BE49-F238E27FC236}">
                  <a16:creationId xmlns:a16="http://schemas.microsoft.com/office/drawing/2014/main" id="{920C45F9-8BC8-BA17-03DA-844A6F22379F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4" name="楕円 93">
              <a:extLst>
                <a:ext uri="{FF2B5EF4-FFF2-40B4-BE49-F238E27FC236}">
                  <a16:creationId xmlns:a16="http://schemas.microsoft.com/office/drawing/2014/main" id="{65682C05-8C7F-0818-EAD3-3401A9B89125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5" name="グループ化 94">
            <a:extLst>
              <a:ext uri="{FF2B5EF4-FFF2-40B4-BE49-F238E27FC236}">
                <a16:creationId xmlns:a16="http://schemas.microsoft.com/office/drawing/2014/main" id="{68161D18-FBBC-D550-D7DE-3C101DE83A08}"/>
              </a:ext>
            </a:extLst>
          </p:cNvPr>
          <p:cNvGrpSpPr/>
          <p:nvPr/>
        </p:nvGrpSpPr>
        <p:grpSpPr>
          <a:xfrm>
            <a:off x="4932002" y="1971023"/>
            <a:ext cx="576000" cy="580266"/>
            <a:chOff x="552399" y="2472266"/>
            <a:chExt cx="576000" cy="580266"/>
          </a:xfrm>
        </p:grpSpPr>
        <p:sp>
          <p:nvSpPr>
            <p:cNvPr id="96" name="四角形: 上の 2 つの角を丸める 95">
              <a:extLst>
                <a:ext uri="{FF2B5EF4-FFF2-40B4-BE49-F238E27FC236}">
                  <a16:creationId xmlns:a16="http://schemas.microsoft.com/office/drawing/2014/main" id="{BFE9FEDA-22F7-07F9-C4A1-1D006FB3B1A4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97" name="楕円 96">
              <a:extLst>
                <a:ext uri="{FF2B5EF4-FFF2-40B4-BE49-F238E27FC236}">
                  <a16:creationId xmlns:a16="http://schemas.microsoft.com/office/drawing/2014/main" id="{D68E5FA7-CFA8-D490-552A-D8F5ED185063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ln>
              <a:solidFill>
                <a:schemeClr val="bg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pSp>
        <p:nvGrpSpPr>
          <p:cNvPr id="98" name="グループ化 97">
            <a:extLst>
              <a:ext uri="{FF2B5EF4-FFF2-40B4-BE49-F238E27FC236}">
                <a16:creationId xmlns:a16="http://schemas.microsoft.com/office/drawing/2014/main" id="{D4E0C320-7B14-CFA6-D82F-99E46978C3C5}"/>
              </a:ext>
            </a:extLst>
          </p:cNvPr>
          <p:cNvGrpSpPr/>
          <p:nvPr/>
        </p:nvGrpSpPr>
        <p:grpSpPr>
          <a:xfrm>
            <a:off x="4061508" y="3420258"/>
            <a:ext cx="576000" cy="580266"/>
            <a:chOff x="552399" y="2472266"/>
            <a:chExt cx="576000" cy="580266"/>
          </a:xfrm>
          <a:solidFill>
            <a:srgbClr val="0070C0"/>
          </a:solidFill>
        </p:grpSpPr>
        <p:sp>
          <p:nvSpPr>
            <p:cNvPr id="99" name="四角形: 上の 2 つの角を丸める 98">
              <a:extLst>
                <a:ext uri="{FF2B5EF4-FFF2-40B4-BE49-F238E27FC236}">
                  <a16:creationId xmlns:a16="http://schemas.microsoft.com/office/drawing/2014/main" id="{882F067A-6395-E61C-0586-2A39A658247D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0" name="楕円 99">
              <a:extLst>
                <a:ext uri="{FF2B5EF4-FFF2-40B4-BE49-F238E27FC236}">
                  <a16:creationId xmlns:a16="http://schemas.microsoft.com/office/drawing/2014/main" id="{45009550-D5F0-006C-5C78-62C16104BB02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sp>
        <p:nvSpPr>
          <p:cNvPr id="101" name="テキスト ボックス 100">
            <a:extLst>
              <a:ext uri="{FF2B5EF4-FFF2-40B4-BE49-F238E27FC236}">
                <a16:creationId xmlns:a16="http://schemas.microsoft.com/office/drawing/2014/main" id="{FD65A181-F69E-2D31-7098-D523D25F9C3B}"/>
              </a:ext>
            </a:extLst>
          </p:cNvPr>
          <p:cNvSpPr txBox="1"/>
          <p:nvPr/>
        </p:nvSpPr>
        <p:spPr>
          <a:xfrm>
            <a:off x="4261577" y="2049028"/>
            <a:ext cx="657552" cy="25391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1050" dirty="0"/>
              <a:t>子供</a:t>
            </a:r>
            <a:r>
              <a:rPr kumimoji="1" lang="en-US" altLang="ja-JP" sz="1050" dirty="0"/>
              <a:t>5</a:t>
            </a:r>
            <a:r>
              <a:rPr kumimoji="1" lang="ja-JP" altLang="en-US" sz="1050" dirty="0"/>
              <a:t>人</a:t>
            </a:r>
          </a:p>
        </p:txBody>
      </p:sp>
      <p:sp>
        <p:nvSpPr>
          <p:cNvPr id="102" name="テキスト ボックス 101">
            <a:extLst>
              <a:ext uri="{FF2B5EF4-FFF2-40B4-BE49-F238E27FC236}">
                <a16:creationId xmlns:a16="http://schemas.microsoft.com/office/drawing/2014/main" id="{0D022B04-D8B6-2132-ABD5-61786491752F}"/>
              </a:ext>
            </a:extLst>
          </p:cNvPr>
          <p:cNvSpPr txBox="1"/>
          <p:nvPr/>
        </p:nvSpPr>
        <p:spPr>
          <a:xfrm>
            <a:off x="4745508" y="3746608"/>
            <a:ext cx="503664" cy="25391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en-US" altLang="ja-JP" sz="1050" dirty="0"/>
              <a:t>JC2</a:t>
            </a:r>
            <a:r>
              <a:rPr kumimoji="1" lang="ja-JP" altLang="en-US" sz="1050" dirty="0"/>
              <a:t>名</a:t>
            </a:r>
          </a:p>
        </p:txBody>
      </p:sp>
      <p:sp>
        <p:nvSpPr>
          <p:cNvPr id="103" name="四角形: 角を丸くする 102">
            <a:extLst>
              <a:ext uri="{FF2B5EF4-FFF2-40B4-BE49-F238E27FC236}">
                <a16:creationId xmlns:a16="http://schemas.microsoft.com/office/drawing/2014/main" id="{199ACFD0-33B9-6DF6-AE8E-12BBF7DBFDA1}"/>
              </a:ext>
            </a:extLst>
          </p:cNvPr>
          <p:cNvSpPr/>
          <p:nvPr/>
        </p:nvSpPr>
        <p:spPr>
          <a:xfrm>
            <a:off x="2875449" y="1021483"/>
            <a:ext cx="2723823" cy="3217437"/>
          </a:xfrm>
          <a:prstGeom prst="roundRect">
            <a:avLst/>
          </a:prstGeom>
          <a:noFill/>
          <a:ln>
            <a:solidFill>
              <a:schemeClr val="tx1"/>
            </a:solidFill>
            <a:prstDash val="dash"/>
          </a:ln>
        </p:spPr>
        <p:style>
          <a:lnRef idx="2">
            <a:schemeClr val="accent1">
              <a:shade val="15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kumimoji="1" lang="ja-JP" altLang="en-US"/>
          </a:p>
        </p:txBody>
      </p:sp>
      <p:sp>
        <p:nvSpPr>
          <p:cNvPr id="104" name="テキスト ボックス 103">
            <a:extLst>
              <a:ext uri="{FF2B5EF4-FFF2-40B4-BE49-F238E27FC236}">
                <a16:creationId xmlns:a16="http://schemas.microsoft.com/office/drawing/2014/main" id="{7BE29AB1-D1BD-10E3-415C-38C7C462E917}"/>
              </a:ext>
            </a:extLst>
          </p:cNvPr>
          <p:cNvSpPr txBox="1"/>
          <p:nvPr/>
        </p:nvSpPr>
        <p:spPr>
          <a:xfrm>
            <a:off x="3791897" y="918726"/>
            <a:ext cx="1127232" cy="253916"/>
          </a:xfrm>
          <a:prstGeom prst="rect">
            <a:avLst/>
          </a:prstGeom>
        </p:spPr>
        <p:style>
          <a:lnRef idx="2">
            <a:schemeClr val="dk1"/>
          </a:lnRef>
          <a:fillRef idx="1">
            <a:schemeClr val="lt1"/>
          </a:fillRef>
          <a:effectRef idx="0">
            <a:schemeClr val="dk1"/>
          </a:effectRef>
          <a:fontRef idx="minor">
            <a:schemeClr val="dk1"/>
          </a:fontRef>
        </p:style>
        <p:txBody>
          <a:bodyPr wrap="none" rtlCol="0">
            <a:spAutoFit/>
          </a:bodyPr>
          <a:lstStyle/>
          <a:p>
            <a:r>
              <a:rPr kumimoji="1" lang="ja-JP" altLang="en-US" sz="1050" dirty="0"/>
              <a:t>グループワーク</a:t>
            </a:r>
          </a:p>
        </p:txBody>
      </p:sp>
      <p:grpSp>
        <p:nvGrpSpPr>
          <p:cNvPr id="105" name="グループ化 104">
            <a:extLst>
              <a:ext uri="{FF2B5EF4-FFF2-40B4-BE49-F238E27FC236}">
                <a16:creationId xmlns:a16="http://schemas.microsoft.com/office/drawing/2014/main" id="{DCB9191E-1CCC-ACF3-05CB-6AA464FDFB00}"/>
              </a:ext>
            </a:extLst>
          </p:cNvPr>
          <p:cNvGrpSpPr/>
          <p:nvPr/>
        </p:nvGrpSpPr>
        <p:grpSpPr>
          <a:xfrm>
            <a:off x="3514358" y="1320939"/>
            <a:ext cx="576000" cy="580266"/>
            <a:chOff x="552399" y="2472266"/>
            <a:chExt cx="576000" cy="580266"/>
          </a:xfrm>
          <a:solidFill>
            <a:srgbClr val="0070C0"/>
          </a:solidFill>
        </p:grpSpPr>
        <p:sp>
          <p:nvSpPr>
            <p:cNvPr id="106" name="四角形: 上の 2 つの角を丸める 105">
              <a:extLst>
                <a:ext uri="{FF2B5EF4-FFF2-40B4-BE49-F238E27FC236}">
                  <a16:creationId xmlns:a16="http://schemas.microsoft.com/office/drawing/2014/main" id="{533391ED-DD33-D9FD-0B56-3A2B95D893A6}"/>
                </a:ext>
              </a:extLst>
            </p:cNvPr>
            <p:cNvSpPr/>
            <p:nvPr/>
          </p:nvSpPr>
          <p:spPr>
            <a:xfrm>
              <a:off x="552399" y="2764532"/>
              <a:ext cx="576000" cy="288000"/>
            </a:xfrm>
            <a:prstGeom prst="round2SameRect">
              <a:avLst>
                <a:gd name="adj1" fmla="val 50000"/>
                <a:gd name="adj2" fmla="val 0"/>
              </a:avLst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  <p:sp>
          <p:nvSpPr>
            <p:cNvPr id="107" name="楕円 106">
              <a:extLst>
                <a:ext uri="{FF2B5EF4-FFF2-40B4-BE49-F238E27FC236}">
                  <a16:creationId xmlns:a16="http://schemas.microsoft.com/office/drawing/2014/main" id="{0F580D8C-3F7F-D051-47FC-6318E961FDEC}"/>
                </a:ext>
              </a:extLst>
            </p:cNvPr>
            <p:cNvSpPr/>
            <p:nvPr/>
          </p:nvSpPr>
          <p:spPr>
            <a:xfrm>
              <a:off x="660399" y="2472266"/>
              <a:ext cx="360000" cy="360000"/>
            </a:xfrm>
            <a:prstGeom prst="ellipse">
              <a:avLst/>
            </a:prstGeom>
            <a:grpFill/>
            <a:ln>
              <a:solidFill>
                <a:schemeClr val="tx1"/>
              </a:solidFill>
            </a:ln>
          </p:spPr>
          <p:style>
            <a:lnRef idx="2">
              <a:schemeClr val="dk1">
                <a:shade val="15000"/>
              </a:schemeClr>
            </a:lnRef>
            <a:fillRef idx="1">
              <a:schemeClr val="dk1"/>
            </a:fillRef>
            <a:effectRef idx="0">
              <a:schemeClr val="dk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kumimoji="1" lang="ja-JP" altLang="en-US"/>
            </a:p>
          </p:txBody>
        </p:sp>
      </p:grpSp>
      <p:graphicFrame>
        <p:nvGraphicFramePr>
          <p:cNvPr id="33" name="表 32">
            <a:extLst>
              <a:ext uri="{FF2B5EF4-FFF2-40B4-BE49-F238E27FC236}">
                <a16:creationId xmlns:a16="http://schemas.microsoft.com/office/drawing/2014/main" id="{9488BD27-D1FE-3B83-1B96-113A607B4ECE}"/>
              </a:ext>
            </a:extLst>
          </p:cNvPr>
          <p:cNvGraphicFramePr>
            <a:graphicFrameLocks noGrp="1"/>
          </p:cNvGraphicFramePr>
          <p:nvPr>
            <p:extLst>
              <p:ext uri="{D42A27DB-BD31-4B8C-83A1-F6EECF244321}">
                <p14:modId xmlns:p14="http://schemas.microsoft.com/office/powerpoint/2010/main" val="2415301760"/>
              </p:ext>
            </p:extLst>
          </p:nvPr>
        </p:nvGraphicFramePr>
        <p:xfrm>
          <a:off x="68685" y="5806473"/>
          <a:ext cx="6732870" cy="3496566"/>
        </p:xfrm>
        <a:graphic>
          <a:graphicData uri="http://schemas.openxmlformats.org/drawingml/2006/table">
            <a:tbl>
              <a:tblPr>
                <a:tableStyleId>{2D5ABB26-0587-4C30-8999-92F81FD0307C}</a:tableStyleId>
              </a:tblPr>
              <a:tblGrid>
                <a:gridCol w="6732870">
                  <a:extLst>
                    <a:ext uri="{9D8B030D-6E8A-4147-A177-3AD203B41FA5}">
                      <a16:colId xmlns:a16="http://schemas.microsoft.com/office/drawing/2014/main" val="4195472657"/>
                    </a:ext>
                  </a:extLst>
                </a:gridCol>
              </a:tblGrid>
              <a:tr h="87734"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600" u="none" strike="noStrike" dirty="0">
                          <a:effectLst/>
                        </a:rPr>
                        <a:t>【</a:t>
                      </a:r>
                      <a:r>
                        <a:rPr lang="ja-JP" altLang="en-US" sz="1600" u="none" strike="noStrike" dirty="0">
                          <a:effectLst/>
                        </a:rPr>
                        <a:t>ｸﾞﾙｰﾌﾟﾜｰｸの内容</a:t>
                      </a:r>
                      <a:r>
                        <a:rPr lang="en-US" altLang="ja-JP" sz="1600" u="none" strike="noStrike" dirty="0">
                          <a:effectLst/>
                        </a:rPr>
                        <a:t>】</a:t>
                      </a:r>
                      <a:endParaRPr lang="en-US" altLang="ja-JP" sz="16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3049256747"/>
                  </a:ext>
                </a:extLst>
              </a:tr>
              <a:tr h="259302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 dirty="0">
                          <a:effectLst/>
                        </a:rPr>
                        <a:t>　</a:t>
                      </a:r>
                      <a:r>
                        <a:rPr lang="en-US" altLang="ja-JP" sz="1600" u="none" strike="noStrike" dirty="0">
                          <a:effectLst/>
                        </a:rPr>
                        <a:t>JC</a:t>
                      </a:r>
                      <a:r>
                        <a:rPr lang="ja-JP" altLang="en-US" sz="1600" u="none" strike="noStrike" dirty="0">
                          <a:effectLst/>
                        </a:rPr>
                        <a:t>メンバーが進行役と書記補助を務め、次の質問について考えてもらう。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1667528890"/>
                  </a:ext>
                </a:extLst>
              </a:tr>
              <a:tr h="21641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 dirty="0">
                          <a:effectLst/>
                        </a:rPr>
                        <a:t>　①魅力は見つかったかな？どんな魅力がありましたか？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1821611702"/>
                  </a:ext>
                </a:extLst>
              </a:tr>
              <a:tr h="17351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>
                          <a:effectLst/>
                        </a:rPr>
                        <a:t>　②皆さんはその魅力を前から知っていましたか？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664921888"/>
                  </a:ext>
                </a:extLst>
              </a:tr>
              <a:tr h="17351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>
                          <a:effectLst/>
                        </a:rPr>
                        <a:t>　③なぜ皆さんは魅力を知らなかったのでしょうか？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3213991685"/>
                  </a:ext>
                </a:extLst>
              </a:tr>
              <a:tr h="21641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 dirty="0">
                          <a:effectLst/>
                        </a:rPr>
                        <a:t>　④どうしたら多くの人に魅力を伝えられるでしょうか？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3247829859"/>
                  </a:ext>
                </a:extLst>
              </a:tr>
              <a:tr h="216410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>
                          <a:effectLst/>
                        </a:rPr>
                        <a:t>　⑤後継者を創るためにはどうしたら良いでしょうか？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4105906030"/>
                  </a:ext>
                </a:extLst>
              </a:tr>
              <a:tr h="173518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>
                          <a:effectLst/>
                        </a:rPr>
                        <a:t>話し合った内容を、班ごとに発表してもらい共有する。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993680358"/>
                  </a:ext>
                </a:extLst>
              </a:tr>
              <a:tr h="30219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>
                          <a:effectLst/>
                        </a:rPr>
                        <a:t>発表を行使の方に聞いてもらい、評価してあげることで、新潟をもっとよくしていこう！と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970642211"/>
                  </a:ext>
                </a:extLst>
              </a:tr>
              <a:tr h="87734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>
                          <a:effectLst/>
                        </a:rPr>
                        <a:t>思うきっかけとしてもらう。</a:t>
                      </a:r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3216937243"/>
                  </a:ext>
                </a:extLst>
              </a:tr>
              <a:tr h="58489">
                <a:tc>
                  <a:txBody>
                    <a:bodyPr/>
                    <a:lstStyle/>
                    <a:p>
                      <a:pPr algn="l" fontAlgn="ctr"/>
                      <a:endParaRPr lang="ja-JP" altLang="en-US" sz="16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3240166474"/>
                  </a:ext>
                </a:extLst>
              </a:tr>
              <a:tr h="87734">
                <a:tc>
                  <a:txBody>
                    <a:bodyPr/>
                    <a:lstStyle/>
                    <a:p>
                      <a:pPr algn="l" fontAlgn="ctr"/>
                      <a:r>
                        <a:rPr lang="en-US" altLang="ja-JP" sz="1600" u="none" strike="noStrike">
                          <a:effectLst/>
                        </a:rPr>
                        <a:t>【</a:t>
                      </a:r>
                      <a:r>
                        <a:rPr lang="ja-JP" altLang="en-US" sz="1600" u="none" strike="noStrike">
                          <a:effectLst/>
                        </a:rPr>
                        <a:t>ｸﾞﾙｰﾌﾟﾜｰｸｽｹｼﾞｭｰﾙ</a:t>
                      </a:r>
                      <a:r>
                        <a:rPr lang="en-US" altLang="ja-JP" sz="1600" u="none" strike="noStrike">
                          <a:effectLst/>
                        </a:rPr>
                        <a:t>】</a:t>
                      </a:r>
                      <a:endParaRPr lang="en-US" altLang="ja-JP" sz="1600" b="0" i="0" u="none" strike="noStrike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3121574428"/>
                  </a:ext>
                </a:extLst>
              </a:tr>
              <a:tr h="130626">
                <a:tc>
                  <a:txBody>
                    <a:bodyPr/>
                    <a:lstStyle/>
                    <a:p>
                      <a:pPr algn="l" fontAlgn="ctr"/>
                      <a:r>
                        <a:rPr lang="ja-JP" altLang="en-US" sz="1600" u="none" strike="noStrike" dirty="0">
                          <a:effectLst/>
                        </a:rPr>
                        <a:t>別紙タイムスケジュールの通り。</a:t>
                      </a:r>
                      <a:endParaRPr lang="ja-JP" altLang="en-US" sz="1600" b="0" i="0" u="none" strike="noStrike" dirty="0">
                        <a:solidFill>
                          <a:srgbClr val="000000"/>
                        </a:solidFill>
                        <a:effectLst/>
                        <a:latin typeface="游ゴシック" panose="020B0400000000000000" pitchFamily="50" charset="-128"/>
                        <a:ea typeface="游ゴシック" panose="020B0400000000000000" pitchFamily="50" charset="-128"/>
                      </a:endParaRPr>
                    </a:p>
                  </a:txBody>
                  <a:tcPr marL="5612" marR="5612" marT="5612" marB="0" anchor="ctr"/>
                </a:tc>
                <a:extLst>
                  <a:ext uri="{0D108BD9-81ED-4DB2-BD59-A6C34878D82A}">
                    <a16:rowId xmlns:a16="http://schemas.microsoft.com/office/drawing/2014/main" val="1383277484"/>
                  </a:ext>
                </a:extLst>
              </a:tr>
            </a:tbl>
          </a:graphicData>
        </a:graphic>
      </p:graphicFrame>
    </p:spTree>
    <p:extLst>
      <p:ext uri="{BB962C8B-B14F-4D97-AF65-F5344CB8AC3E}">
        <p14:creationId xmlns:p14="http://schemas.microsoft.com/office/powerpoint/2010/main" val="1069882025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テーマ">
  <a:themeElements>
    <a:clrScheme name="Office テーマ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 テーマ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 テーマ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2013 - 2022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emplate>Office 2013 - 2022 Theme</Template>
  <TotalTime>103</TotalTime>
  <Words>224</Words>
  <Application>Microsoft Office PowerPoint</Application>
  <PresentationFormat>A4 210 x 297 mm</PresentationFormat>
  <Paragraphs>27</Paragraphs>
  <Slides>1</Slides>
  <Notes>0</Notes>
  <HiddenSlides>0</HiddenSlides>
  <MMClips>0</MMClips>
  <ScaleCrop>false</ScaleCrop>
  <HeadingPairs>
    <vt:vector size="6" baseType="variant">
      <vt:variant>
        <vt:lpstr>使用されているフォント</vt:lpstr>
      </vt:variant>
      <vt:variant>
        <vt:i4>4</vt:i4>
      </vt:variant>
      <vt:variant>
        <vt:lpstr>テーマ</vt:lpstr>
      </vt:variant>
      <vt:variant>
        <vt:i4>1</vt:i4>
      </vt:variant>
      <vt:variant>
        <vt:lpstr>スライド タイトル</vt:lpstr>
      </vt:variant>
      <vt:variant>
        <vt:i4>1</vt:i4>
      </vt:variant>
    </vt:vector>
  </HeadingPairs>
  <TitlesOfParts>
    <vt:vector size="6" baseType="lpstr">
      <vt:lpstr>游ゴシック</vt:lpstr>
      <vt:lpstr>Arial</vt:lpstr>
      <vt:lpstr>Calibri</vt:lpstr>
      <vt:lpstr>Calibri Light</vt:lpstr>
      <vt:lpstr>Office テーマ</vt:lpstr>
      <vt:lpstr>PowerPoint プレゼンテーション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プレゼンテーション</dc:title>
  <dc:creator>陽 佐久間</dc:creator>
  <cp:lastModifiedBy>陽 佐久間</cp:lastModifiedBy>
  <cp:revision>7</cp:revision>
  <dcterms:created xsi:type="dcterms:W3CDTF">2024-01-18T19:49:35Z</dcterms:created>
  <dcterms:modified xsi:type="dcterms:W3CDTF">2024-03-10T14:14:16Z</dcterms:modified>
</cp:coreProperties>
</file>

<file path=docProps/thumbnail.jpeg>
</file>