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97" r:id="rId4"/>
    <p:sldId id="293" r:id="rId5"/>
    <p:sldId id="294" r:id="rId6"/>
    <p:sldId id="295" r:id="rId7"/>
    <p:sldId id="296" r:id="rId8"/>
    <p:sldId id="259" r:id="rId9"/>
    <p:sldId id="260" r:id="rId10"/>
    <p:sldId id="288" r:id="rId11"/>
    <p:sldId id="263" r:id="rId12"/>
    <p:sldId id="299" r:id="rId13"/>
    <p:sldId id="291" r:id="rId14"/>
    <p:sldId id="266" r:id="rId15"/>
    <p:sldId id="269" r:id="rId16"/>
    <p:sldId id="272" r:id="rId17"/>
    <p:sldId id="292" r:id="rId18"/>
    <p:sldId id="298" r:id="rId19"/>
    <p:sldId id="289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726"/>
  </p:normalViewPr>
  <p:slideViewPr>
    <p:cSldViewPr snapToGrid="0">
      <p:cViewPr varScale="1">
        <p:scale>
          <a:sx n="78" d="100"/>
          <a:sy n="78" d="100"/>
        </p:scale>
        <p:origin x="15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43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8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5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40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2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6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4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21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20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98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37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黒い背景と白い文字&#10;&#10;自動的に生成された説明">
            <a:extLst>
              <a:ext uri="{FF2B5EF4-FFF2-40B4-BE49-F238E27FC236}">
                <a16:creationId xmlns:a16="http://schemas.microsoft.com/office/drawing/2014/main" id="{73EF0036-742D-5BA7-DDC2-532B526C5B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19BB0F02-B394-2B79-8748-97515238B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860898"/>
            <a:ext cx="9143999" cy="5136204"/>
          </a:xfrm>
        </p:spPr>
        <p:txBody>
          <a:bodyPr anchor="ctr" anchorCtr="1">
            <a:normAutofit/>
          </a:bodyPr>
          <a:lstStyle/>
          <a:p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開会までしばしお待ちください</a:t>
            </a:r>
            <a:endParaRPr kumimoji="1"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50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7E1E2-EAA0-C2DC-5CC3-3908FC01C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C00D79B-925B-3752-959D-F181E0A42A79}"/>
              </a:ext>
            </a:extLst>
          </p:cNvPr>
          <p:cNvSpPr txBox="1">
            <a:spLocks/>
          </p:cNvSpPr>
          <p:nvPr/>
        </p:nvSpPr>
        <p:spPr>
          <a:xfrm>
            <a:off x="768350" y="2309734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講師入場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2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D8CEEE7-4B2D-E2DA-A48A-FF1396B4AD9E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講師紹介</a:t>
            </a:r>
          </a:p>
        </p:txBody>
      </p:sp>
    </p:spTree>
    <p:extLst>
      <p:ext uri="{BB962C8B-B14F-4D97-AF65-F5344CB8AC3E}">
        <p14:creationId xmlns:p14="http://schemas.microsoft.com/office/powerpoint/2010/main" val="1590603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1B13E-9D69-8A34-21CC-2249B01D1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15583C7-6CAC-0A06-F5D3-EA0005712EB0}"/>
              </a:ext>
            </a:extLst>
          </p:cNvPr>
          <p:cNvSpPr txBox="1">
            <a:spLocks/>
          </p:cNvSpPr>
          <p:nvPr/>
        </p:nvSpPr>
        <p:spPr>
          <a:xfrm>
            <a:off x="-98323" y="1038141"/>
            <a:ext cx="5732207" cy="490054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スピーチ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　小倉崇徳様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とちぎ総合法律事務所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代表弁護士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栃木青年会議所</a:t>
            </a:r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OB</a:t>
            </a:r>
          </a:p>
          <a:p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(2023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年卒業</a:t>
            </a:r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E5CF4AF-EABD-3517-F258-104157707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425" y="1038140"/>
            <a:ext cx="3757066" cy="478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6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E261E-1DE9-D9E2-3417-F4A0C261E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1008DFC-20C4-2B05-D14A-887B40FED834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スピーチ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受講</a:t>
            </a:r>
          </a:p>
        </p:txBody>
      </p:sp>
    </p:spTree>
    <p:extLst>
      <p:ext uri="{BB962C8B-B14F-4D97-AF65-F5344CB8AC3E}">
        <p14:creationId xmlns:p14="http://schemas.microsoft.com/office/powerpoint/2010/main" val="3980028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質疑応答</a:t>
            </a:r>
          </a:p>
        </p:txBody>
      </p:sp>
    </p:spTree>
    <p:extLst>
      <p:ext uri="{BB962C8B-B14F-4D97-AF65-F5344CB8AC3E}">
        <p14:creationId xmlns:p14="http://schemas.microsoft.com/office/powerpoint/2010/main" val="2384290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謝辞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副会長　松井　淳也　君</a:t>
            </a:r>
          </a:p>
        </p:txBody>
      </p:sp>
    </p:spTree>
    <p:extLst>
      <p:ext uri="{BB962C8B-B14F-4D97-AF65-F5344CB8AC3E}">
        <p14:creationId xmlns:p14="http://schemas.microsoft.com/office/powerpoint/2010/main" val="1607289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講師退場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636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41F7A-374C-B48F-D83E-56B984AB7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377FF67-8EB5-8BC1-ADCE-798EF98CDE6F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3260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E0EED-6853-82B8-F62A-54EE65761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756D899D-DF3F-CEBB-5D37-6BBAA8E0BEB3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閉会宣言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8A0013A-23CE-5D51-AF42-2691EFC0EAF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2083691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8D5D-2CA5-8506-8449-B640F9F2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5EE64F3-3938-9A83-3878-BD8499139FD4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28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8188C9E6-D4E7-2F5D-00AF-64426910ED6C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</a:t>
            </a: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携帯電話の電源はお切りになるか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マナーモードに切り替えを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お願いいたします。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本日のセミナー内容は録画等を禁止とさせていただきます。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ご了承ください</a:t>
            </a:r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0524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A6A38-FCE8-3527-D2A9-A874AAE85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4008E9DF-4049-C7F9-505D-C01543D9FD9B}"/>
              </a:ext>
            </a:extLst>
          </p:cNvPr>
          <p:cNvSpPr txBox="1">
            <a:spLocks/>
          </p:cNvSpPr>
          <p:nvPr/>
        </p:nvSpPr>
        <p:spPr>
          <a:xfrm>
            <a:off x="685800" y="1361440"/>
            <a:ext cx="7772400" cy="435067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この後、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13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時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より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交流会を開催いたします。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ご参加を予定の皆様はお時間までに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お集りいただきますよう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79689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42855-5022-3035-C404-4C0913DFE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8292A893-739E-90F8-779C-CBAE2587A6B1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56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4F9E4-B4A1-89DF-AD1C-32486313D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7B99147-7243-B302-08A4-F6A67217EE8D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開会宣言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02391EA-510D-6C0D-3E69-E38E37249DD1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73580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62C30-9548-9D1D-D0B7-2D91C5737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F35D2B9D-1AB7-A4AA-9F55-DA86E2B49614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Creed 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AE9E827-3FC0-B2A0-C587-40E4961A249C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1767145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E3986-C6D2-7B14-D497-CABED7A1A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52228627-3BDD-C12E-EF4B-1591D4DE4CB3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Mission</a:t>
            </a:r>
          </a:p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Vision 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9FFB2420-3F03-4620-659B-F0AF25355057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3074263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E171C-0F0A-53B4-0542-79BEEEC5E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0DCC3A1-81E4-AEB7-B582-2C83693E312D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宣言 並びに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綱領 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56BF9CC-F534-BF35-56F2-46CEB0D7B4F4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2431616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948C165-20BF-183F-3708-7D90D1D34292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ブロック会長挨拶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会長　若桑　正樹　君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25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趣旨説明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委員長　田中　勇斗　君</a:t>
            </a:r>
          </a:p>
        </p:txBody>
      </p:sp>
    </p:spTree>
    <p:extLst>
      <p:ext uri="{BB962C8B-B14F-4D97-AF65-F5344CB8AC3E}">
        <p14:creationId xmlns:p14="http://schemas.microsoft.com/office/powerpoint/2010/main" val="287027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194</TotalTime>
  <Words>303</Words>
  <Application>Microsoft Office PowerPoint</Application>
  <PresentationFormat>画面に合わせる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ＭＳ 明朝</vt:lpstr>
      <vt:lpstr>Arial</vt:lpstr>
      <vt:lpstr>Calibri</vt:lpstr>
      <vt:lpstr>Calibri Light</vt:lpstr>
      <vt:lpstr>Office テーマ</vt:lpstr>
      <vt:lpstr>開会までしばしお待ちください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竜太郎 磯部</cp:lastModifiedBy>
  <cp:revision>25</cp:revision>
  <dcterms:created xsi:type="dcterms:W3CDTF">2024-08-01T03:38:29Z</dcterms:created>
  <dcterms:modified xsi:type="dcterms:W3CDTF">2025-05-07T21:48:22Z</dcterms:modified>
</cp:coreProperties>
</file>