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601200" cy="12801600" type="A3"/>
  <p:notesSz cx="6858000" cy="9144000"/>
  <p:defaultTextStyle>
    <a:defPPr>
      <a:defRPr lang="ja-JP"/>
    </a:defPPr>
    <a:lvl1pPr marL="0" algn="l" defTabSz="1221885" rtl="0" eaLnBrk="1" latinLnBrk="0" hangingPunct="1">
      <a:defRPr kumimoji="1" sz="2406" kern="1200">
        <a:solidFill>
          <a:schemeClr val="tx1"/>
        </a:solidFill>
        <a:latin typeface="+mn-lt"/>
        <a:ea typeface="+mn-ea"/>
        <a:cs typeface="+mn-cs"/>
      </a:defRPr>
    </a:lvl1pPr>
    <a:lvl2pPr marL="610943" algn="l" defTabSz="1221885" rtl="0" eaLnBrk="1" latinLnBrk="0" hangingPunct="1">
      <a:defRPr kumimoji="1" sz="2406" kern="1200">
        <a:solidFill>
          <a:schemeClr val="tx1"/>
        </a:solidFill>
        <a:latin typeface="+mn-lt"/>
        <a:ea typeface="+mn-ea"/>
        <a:cs typeface="+mn-cs"/>
      </a:defRPr>
    </a:lvl2pPr>
    <a:lvl3pPr marL="1221885" algn="l" defTabSz="1221885" rtl="0" eaLnBrk="1" latinLnBrk="0" hangingPunct="1">
      <a:defRPr kumimoji="1" sz="2406" kern="1200">
        <a:solidFill>
          <a:schemeClr val="tx1"/>
        </a:solidFill>
        <a:latin typeface="+mn-lt"/>
        <a:ea typeface="+mn-ea"/>
        <a:cs typeface="+mn-cs"/>
      </a:defRPr>
    </a:lvl3pPr>
    <a:lvl4pPr marL="1832829" algn="l" defTabSz="1221885" rtl="0" eaLnBrk="1" latinLnBrk="0" hangingPunct="1">
      <a:defRPr kumimoji="1" sz="2406" kern="1200">
        <a:solidFill>
          <a:schemeClr val="tx1"/>
        </a:solidFill>
        <a:latin typeface="+mn-lt"/>
        <a:ea typeface="+mn-ea"/>
        <a:cs typeface="+mn-cs"/>
      </a:defRPr>
    </a:lvl4pPr>
    <a:lvl5pPr marL="2443772" algn="l" defTabSz="1221885" rtl="0" eaLnBrk="1" latinLnBrk="0" hangingPunct="1">
      <a:defRPr kumimoji="1" sz="2406" kern="1200">
        <a:solidFill>
          <a:schemeClr val="tx1"/>
        </a:solidFill>
        <a:latin typeface="+mn-lt"/>
        <a:ea typeface="+mn-ea"/>
        <a:cs typeface="+mn-cs"/>
      </a:defRPr>
    </a:lvl5pPr>
    <a:lvl6pPr marL="3054714" algn="l" defTabSz="1221885" rtl="0" eaLnBrk="1" latinLnBrk="0" hangingPunct="1">
      <a:defRPr kumimoji="1" sz="2406" kern="1200">
        <a:solidFill>
          <a:schemeClr val="tx1"/>
        </a:solidFill>
        <a:latin typeface="+mn-lt"/>
        <a:ea typeface="+mn-ea"/>
        <a:cs typeface="+mn-cs"/>
      </a:defRPr>
    </a:lvl6pPr>
    <a:lvl7pPr marL="3665657" algn="l" defTabSz="1221885" rtl="0" eaLnBrk="1" latinLnBrk="0" hangingPunct="1">
      <a:defRPr kumimoji="1" sz="2406" kern="1200">
        <a:solidFill>
          <a:schemeClr val="tx1"/>
        </a:solidFill>
        <a:latin typeface="+mn-lt"/>
        <a:ea typeface="+mn-ea"/>
        <a:cs typeface="+mn-cs"/>
      </a:defRPr>
    </a:lvl7pPr>
    <a:lvl8pPr marL="4276599" algn="l" defTabSz="1221885" rtl="0" eaLnBrk="1" latinLnBrk="0" hangingPunct="1">
      <a:defRPr kumimoji="1" sz="2406" kern="1200">
        <a:solidFill>
          <a:schemeClr val="tx1"/>
        </a:solidFill>
        <a:latin typeface="+mn-lt"/>
        <a:ea typeface="+mn-ea"/>
        <a:cs typeface="+mn-cs"/>
      </a:defRPr>
    </a:lvl8pPr>
    <a:lvl9pPr marL="4887542" algn="l" defTabSz="1221885" rtl="0" eaLnBrk="1" latinLnBrk="0" hangingPunct="1">
      <a:defRPr kumimoji="1" sz="24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216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BC645-117E-43A6-ABDC-A21E724EE57D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2910-8E93-4719-B7ED-6673ABB9A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719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BC645-117E-43A6-ABDC-A21E724EE57D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2910-8E93-4719-B7ED-6673ABB9A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53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BC645-117E-43A6-ABDC-A21E724EE57D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2910-8E93-4719-B7ED-6673ABB9A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69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BC645-117E-43A6-ABDC-A21E724EE57D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2910-8E93-4719-B7ED-6673ABB9A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1419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BC645-117E-43A6-ABDC-A21E724EE57D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2910-8E93-4719-B7ED-6673ABB9A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94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BC645-117E-43A6-ABDC-A21E724EE57D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2910-8E93-4719-B7ED-6673ABB9A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892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BC645-117E-43A6-ABDC-A21E724EE57D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2910-8E93-4719-B7ED-6673ABB9A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320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BC645-117E-43A6-ABDC-A21E724EE57D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2910-8E93-4719-B7ED-6673ABB9A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9220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BC645-117E-43A6-ABDC-A21E724EE57D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2910-8E93-4719-B7ED-6673ABB9A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396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BC645-117E-43A6-ABDC-A21E724EE57D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2910-8E93-4719-B7ED-6673ABB9A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004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BC645-117E-43A6-ABDC-A21E724EE57D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2910-8E93-4719-B7ED-6673ABB9A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0959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BC645-117E-43A6-ABDC-A21E724EE57D}" type="datetimeFigureOut">
              <a:rPr kumimoji="1" lang="ja-JP" altLang="en-US" smtClean="0"/>
              <a:t>2024/10/26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22910-8E93-4719-B7ED-6673ABB9AC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124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290FCD0-3761-0F44-E525-19E332D955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2" r="11158" b="31995"/>
          <a:stretch/>
        </p:blipFill>
        <p:spPr>
          <a:xfrm>
            <a:off x="856396" y="7877403"/>
            <a:ext cx="7888407" cy="489698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4D34B93-446A-CDE6-E5E4-9FD5BCDEFB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5" r="2878" b="9524"/>
          <a:stretch/>
        </p:blipFill>
        <p:spPr>
          <a:xfrm rot="5400000">
            <a:off x="2741251" y="929912"/>
            <a:ext cx="6769289" cy="4963886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A2AF280-4684-6A23-3B60-86D3E808B90A}"/>
              </a:ext>
            </a:extLst>
          </p:cNvPr>
          <p:cNvSpPr txBox="1"/>
          <p:nvPr/>
        </p:nvSpPr>
        <p:spPr>
          <a:xfrm>
            <a:off x="1330498" y="641359"/>
            <a:ext cx="2313454" cy="4625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400" dirty="0"/>
              <a:t>村上新聞</a:t>
            </a:r>
            <a:r>
              <a:rPr kumimoji="1" lang="en-US" altLang="ja-JP" sz="2400" dirty="0"/>
              <a:t>7/13</a:t>
            </a:r>
            <a:r>
              <a:rPr kumimoji="1" lang="ja-JP" altLang="en-US" sz="2400" dirty="0"/>
              <a:t>号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42DE335-CC53-1307-31BD-2E99F1840961}"/>
              </a:ext>
            </a:extLst>
          </p:cNvPr>
          <p:cNvSpPr txBox="1"/>
          <p:nvPr/>
        </p:nvSpPr>
        <p:spPr>
          <a:xfrm>
            <a:off x="856396" y="7415738"/>
            <a:ext cx="292419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ja-JP" altLang="en-US" sz="2400" dirty="0"/>
              <a:t>いわふね</a:t>
            </a:r>
            <a:r>
              <a:rPr kumimoji="1" lang="ja-JP" altLang="en-US" sz="2400" dirty="0"/>
              <a:t>新聞</a:t>
            </a:r>
            <a:r>
              <a:rPr kumimoji="1" lang="en-US" altLang="ja-JP" sz="2400" dirty="0"/>
              <a:t>7/14</a:t>
            </a:r>
            <a:r>
              <a:rPr kumimoji="1" lang="ja-JP" altLang="en-US" sz="2400" dirty="0"/>
              <a:t>号</a:t>
            </a:r>
          </a:p>
        </p:txBody>
      </p:sp>
    </p:spTree>
    <p:extLst>
      <p:ext uri="{BB962C8B-B14F-4D97-AF65-F5344CB8AC3E}">
        <p14:creationId xmlns:p14="http://schemas.microsoft.com/office/powerpoint/2010/main" val="2904899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</TotalTime>
  <Words>8</Words>
  <Application>Microsoft Office PowerPoint</Application>
  <PresentationFormat>A3 297x420 mm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陽 佐久間</cp:lastModifiedBy>
  <cp:revision>30</cp:revision>
  <dcterms:created xsi:type="dcterms:W3CDTF">2019-09-17T08:34:05Z</dcterms:created>
  <dcterms:modified xsi:type="dcterms:W3CDTF">2024-10-25T16:12:22Z</dcterms:modified>
</cp:coreProperties>
</file>